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58" r:id="rId4"/>
  </p:sldMasterIdLst>
  <p:notesMasterIdLst>
    <p:notesMasterId r:id="rId34"/>
  </p:notesMasterIdLst>
  <p:handoutMasterIdLst>
    <p:handoutMasterId r:id="rId35"/>
  </p:handoutMasterIdLst>
  <p:sldIdLst>
    <p:sldId id="350" r:id="rId5"/>
    <p:sldId id="356" r:id="rId6"/>
    <p:sldId id="352" r:id="rId7"/>
    <p:sldId id="361" r:id="rId8"/>
    <p:sldId id="384" r:id="rId9"/>
    <p:sldId id="386" r:id="rId10"/>
    <p:sldId id="365" r:id="rId11"/>
    <p:sldId id="373" r:id="rId12"/>
    <p:sldId id="374" r:id="rId13"/>
    <p:sldId id="375" r:id="rId14"/>
    <p:sldId id="372" r:id="rId15"/>
    <p:sldId id="354" r:id="rId16"/>
    <p:sldId id="364" r:id="rId17"/>
    <p:sldId id="363" r:id="rId18"/>
    <p:sldId id="355" r:id="rId19"/>
    <p:sldId id="366" r:id="rId20"/>
    <p:sldId id="369" r:id="rId21"/>
    <p:sldId id="370" r:id="rId22"/>
    <p:sldId id="377" r:id="rId23"/>
    <p:sldId id="376" r:id="rId24"/>
    <p:sldId id="383" r:id="rId25"/>
    <p:sldId id="378" r:id="rId26"/>
    <p:sldId id="381" r:id="rId27"/>
    <p:sldId id="382" r:id="rId28"/>
    <p:sldId id="379" r:id="rId29"/>
    <p:sldId id="380" r:id="rId30"/>
    <p:sldId id="371" r:id="rId31"/>
    <p:sldId id="385" r:id="rId32"/>
    <p:sldId id="343"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B00D81CB-5FEE-4C0C-847A-1FE3D145E459}">
          <p14:sldIdLst>
            <p14:sldId id="350"/>
            <p14:sldId id="356"/>
            <p14:sldId id="352"/>
            <p14:sldId id="361"/>
            <p14:sldId id="384"/>
            <p14:sldId id="386"/>
            <p14:sldId id="365"/>
            <p14:sldId id="373"/>
            <p14:sldId id="374"/>
            <p14:sldId id="375"/>
          </p14:sldIdLst>
        </p14:section>
        <p14:section name="BOWLING" id="{196696FF-965B-4B04-8F86-ABB08A428F01}">
          <p14:sldIdLst>
            <p14:sldId id="372"/>
            <p14:sldId id="354"/>
            <p14:sldId id="364"/>
            <p14:sldId id="363"/>
            <p14:sldId id="355"/>
          </p14:sldIdLst>
        </p14:section>
        <p14:section name="FEILDING" id="{9F88FAC7-6A30-4A65-8A23-1EC039FB51DD}">
          <p14:sldIdLst>
            <p14:sldId id="366"/>
            <p14:sldId id="369"/>
            <p14:sldId id="370"/>
            <p14:sldId id="377"/>
            <p14:sldId id="376"/>
            <p14:sldId id="383"/>
            <p14:sldId id="378"/>
            <p14:sldId id="381"/>
            <p14:sldId id="382"/>
            <p14:sldId id="379"/>
            <p14:sldId id="380"/>
            <p14:sldId id="371"/>
            <p14:sldId id="385"/>
            <p14:sldId id="343"/>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5226" autoAdjust="0"/>
  </p:normalViewPr>
  <p:slideViewPr>
    <p:cSldViewPr snapToGrid="0">
      <p:cViewPr varScale="1">
        <p:scale>
          <a:sx n="111" d="100"/>
          <a:sy n="111" d="100"/>
        </p:scale>
        <p:origin x="594" y="108"/>
      </p:cViewPr>
      <p:guideLst/>
    </p:cSldViewPr>
  </p:slideViewPr>
  <p:notesTextViewPr>
    <p:cViewPr>
      <p:scale>
        <a:sx n="1" d="1"/>
        <a:sy n="1" d="1"/>
      </p:scale>
      <p:origin x="0" y="0"/>
    </p:cViewPr>
  </p:notesTextViewPr>
  <p:sorterViewPr>
    <p:cViewPr>
      <p:scale>
        <a:sx n="80" d="100"/>
        <a:sy n="80" d="100"/>
      </p:scale>
      <p:origin x="0" y="0"/>
    </p:cViewPr>
  </p:sorterViewPr>
  <p:notesViewPr>
    <p:cSldViewPr snapToGrid="0" showGuides="1">
      <p:cViewPr varScale="1">
        <p:scale>
          <a:sx n="60" d="100"/>
          <a:sy n="60" d="100"/>
        </p:scale>
        <p:origin x="3187" y="4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commentAuthors" Target="commentAuthor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95B66E5-15AA-4745-8A67-3CE257BEE39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4" name="Footer Placeholder 3">
            <a:extLst>
              <a:ext uri="{FF2B5EF4-FFF2-40B4-BE49-F238E27FC236}">
                <a16:creationId xmlns:a16="http://schemas.microsoft.com/office/drawing/2014/main" id="{AC844A45-21B3-834A-A491-E4E4B9DC117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AC039FDB-18A0-074D-8BA3-A4C3DE896AF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E6D13E5-4CEC-3A4A-8E5D-AFCEE7512EEC}" type="slidenum">
              <a:t>‹#›</a:t>
            </a:fld>
            <a:endParaRPr lang="en-US" dirty="0"/>
          </a:p>
        </p:txBody>
      </p:sp>
    </p:spTree>
    <p:extLst>
      <p:ext uri="{BB962C8B-B14F-4D97-AF65-F5344CB8AC3E}">
        <p14:creationId xmlns:p14="http://schemas.microsoft.com/office/powerpoint/2010/main" val="265322844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EE7A52F-9D89-7442-A8E9-48D1527B5F6B}" type="datetimeFigureOut">
              <a:rPr lang="en-US" smtClean="0"/>
              <a:t>4/25/2022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89C7E07-3C67-C64C-8DA0-0404F6303970}" type="slidenum">
              <a:rPr lang="en-US" smtClean="0"/>
              <a:t>‹#›</a:t>
            </a:fld>
            <a:endParaRPr lang="en-US" dirty="0"/>
          </a:p>
        </p:txBody>
      </p:sp>
    </p:spTree>
    <p:extLst>
      <p:ext uri="{BB962C8B-B14F-4D97-AF65-F5344CB8AC3E}">
        <p14:creationId xmlns:p14="http://schemas.microsoft.com/office/powerpoint/2010/main" val="40325283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29</a:t>
            </a:fld>
            <a:endParaRPr lang="en-US" dirty="0"/>
          </a:p>
        </p:txBody>
      </p:sp>
    </p:spTree>
    <p:extLst>
      <p:ext uri="{BB962C8B-B14F-4D97-AF65-F5344CB8AC3E}">
        <p14:creationId xmlns:p14="http://schemas.microsoft.com/office/powerpoint/2010/main" val="182389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6987D-0137-DE42-B76B-FF621E808D90}"/>
              </a:ext>
            </a:extLst>
          </p:cNvPr>
          <p:cNvSpPr>
            <a:spLocks noGrp="1"/>
          </p:cNvSpPr>
          <p:nvPr>
            <p:ph type="ctrTitle"/>
          </p:nvPr>
        </p:nvSpPr>
        <p:spPr>
          <a:xfrm>
            <a:off x="6367054" y="2116182"/>
            <a:ext cx="5491571" cy="1514019"/>
          </a:xfrm>
          <a:prstGeom prst="rect">
            <a:avLst/>
          </a:prstGeom>
        </p:spPr>
        <p:txBody>
          <a:bodyPr lIns="0" tIns="0" rIns="0" bIns="0" anchor="b">
            <a:noAutofit/>
          </a:bodyPr>
          <a:lstStyle>
            <a:lvl1pPr algn="l">
              <a:defRPr sz="6000" b="1" i="0" spc="100" baseline="0">
                <a:solidFill>
                  <a:schemeClr val="bg1"/>
                </a:solidFill>
                <a:latin typeface="+mj-lt"/>
              </a:defRPr>
            </a:lvl1pPr>
          </a:lstStyle>
          <a:p>
            <a:r>
              <a:rPr lang="en-US"/>
              <a:t>Click to edit Master title style</a:t>
            </a:r>
            <a:endParaRPr lang="en-US" dirty="0"/>
          </a:p>
        </p:txBody>
      </p:sp>
      <p:grpSp>
        <p:nvGrpSpPr>
          <p:cNvPr id="9" name="Group 8">
            <a:extLst>
              <a:ext uri="{FF2B5EF4-FFF2-40B4-BE49-F238E27FC236}">
                <a16:creationId xmlns:a16="http://schemas.microsoft.com/office/drawing/2014/main" id="{C26C18C3-ED25-DD4B-BA72-24932D54DE37}"/>
              </a:ext>
            </a:extLst>
          </p:cNvPr>
          <p:cNvGrpSpPr>
            <a:grpSpLocks/>
          </p:cNvGrpSpPr>
          <p:nvPr userDrawn="1"/>
        </p:nvGrpSpPr>
        <p:grpSpPr bwMode="auto">
          <a:xfrm>
            <a:off x="1" y="758752"/>
            <a:ext cx="6099248" cy="6099248"/>
            <a:chOff x="0" y="12289"/>
            <a:chExt cx="3550" cy="3551"/>
          </a:xfrm>
        </p:grpSpPr>
        <p:sp>
          <p:nvSpPr>
            <p:cNvPr id="10" name="Freeform 9">
              <a:extLst>
                <a:ext uri="{FF2B5EF4-FFF2-40B4-BE49-F238E27FC236}">
                  <a16:creationId xmlns:a16="http://schemas.microsoft.com/office/drawing/2014/main" id="{C07CC263-2515-F147-8CC5-F8E9FF9FA8E4}"/>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1" name="Freeform 10">
              <a:extLst>
                <a:ext uri="{FF2B5EF4-FFF2-40B4-BE49-F238E27FC236}">
                  <a16:creationId xmlns:a16="http://schemas.microsoft.com/office/drawing/2014/main" id="{43B40037-7481-524B-8685-404D965690F2}"/>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2" name="Freeform 11">
              <a:extLst>
                <a:ext uri="{FF2B5EF4-FFF2-40B4-BE49-F238E27FC236}">
                  <a16:creationId xmlns:a16="http://schemas.microsoft.com/office/drawing/2014/main" id="{7B759713-8408-EE47-9394-3DA6F5E4B624}"/>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
        <p:nvSpPr>
          <p:cNvPr id="18" name="Text Placeholder 29">
            <a:extLst>
              <a:ext uri="{FF2B5EF4-FFF2-40B4-BE49-F238E27FC236}">
                <a16:creationId xmlns:a16="http://schemas.microsoft.com/office/drawing/2014/main" id="{276A9CD7-E675-3048-86D3-3546A2F6B456}"/>
              </a:ext>
            </a:extLst>
          </p:cNvPr>
          <p:cNvSpPr>
            <a:spLocks noGrp="1"/>
          </p:cNvSpPr>
          <p:nvPr>
            <p:ph type="body" sz="quarter" idx="11"/>
          </p:nvPr>
        </p:nvSpPr>
        <p:spPr>
          <a:xfrm>
            <a:off x="6367055" y="4549553"/>
            <a:ext cx="5491570" cy="953337"/>
          </a:xfrm>
        </p:spPr>
        <p:txBody>
          <a:bodyPr lIns="0" tIns="0" rIns="0" bIns="0">
            <a:noAutofit/>
          </a:bodyPr>
          <a:lstStyle>
            <a:lvl1pPr marL="0" indent="0">
              <a:buNone/>
              <a:defRPr sz="1800" b="0" i="0">
                <a:solidFill>
                  <a:schemeClr val="tx2"/>
                </a:solidFill>
                <a:latin typeface="+mn-lt"/>
              </a:defRPr>
            </a:lvl1pPr>
            <a:lvl2pPr>
              <a:defRPr sz="4000"/>
            </a:lvl2pPr>
            <a:lvl3pPr>
              <a:defRPr sz="4000"/>
            </a:lvl3pPr>
            <a:lvl4pPr>
              <a:defRPr sz="4000"/>
            </a:lvl4pPr>
            <a:lvl5pPr>
              <a:defRPr sz="4000"/>
            </a:lvl5pPr>
          </a:lstStyle>
          <a:p>
            <a:pPr lvl="0"/>
            <a:r>
              <a:rPr lang="en-US"/>
              <a:t>Click to edit Master text styles</a:t>
            </a:r>
          </a:p>
        </p:txBody>
      </p:sp>
      <p:cxnSp>
        <p:nvCxnSpPr>
          <p:cNvPr id="13" name="Straight Connector 12">
            <a:extLst>
              <a:ext uri="{FF2B5EF4-FFF2-40B4-BE49-F238E27FC236}">
                <a16:creationId xmlns:a16="http://schemas.microsoft.com/office/drawing/2014/main" id="{A69706A2-3726-FE4E-B923-E75D48597816}"/>
              </a:ext>
            </a:extLst>
          </p:cNvPr>
          <p:cNvCxnSpPr>
            <a:cxnSpLocks/>
          </p:cNvCxnSpPr>
          <p:nvPr userDrawn="1"/>
        </p:nvCxnSpPr>
        <p:spPr>
          <a:xfrm>
            <a:off x="6367055" y="4252111"/>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0271085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 Col">
    <p:bg>
      <p:bgPr>
        <a:solidFill>
          <a:schemeClr val="tx1"/>
        </a:solidFill>
        <a:effectLst/>
      </p:bgPr>
    </p:bg>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BDEF3328-825B-3946-8472-DB93D6A32867}"/>
              </a:ext>
            </a:extLst>
          </p:cNvPr>
          <p:cNvGrpSpPr>
            <a:grpSpLocks/>
          </p:cNvGrpSpPr>
          <p:nvPr userDrawn="1"/>
        </p:nvGrpSpPr>
        <p:grpSpPr bwMode="auto">
          <a:xfrm rot="16200000" flipV="1">
            <a:off x="0" y="3900132"/>
            <a:ext cx="2959226" cy="2959226"/>
            <a:chOff x="0" y="12289"/>
            <a:chExt cx="3550" cy="3551"/>
          </a:xfrm>
        </p:grpSpPr>
        <p:sp>
          <p:nvSpPr>
            <p:cNvPr id="20" name="Freeform 19">
              <a:extLst>
                <a:ext uri="{FF2B5EF4-FFF2-40B4-BE49-F238E27FC236}">
                  <a16:creationId xmlns:a16="http://schemas.microsoft.com/office/drawing/2014/main" id="{4E4E09DF-AF21-0E4A-9838-14DFBFFED7D7}"/>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1" name="Freeform 20">
              <a:extLst>
                <a:ext uri="{FF2B5EF4-FFF2-40B4-BE49-F238E27FC236}">
                  <a16:creationId xmlns:a16="http://schemas.microsoft.com/office/drawing/2014/main" id="{653F54AE-9BC1-3A45-A129-4028EADE4064}"/>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2" name="Freeform 21">
              <a:extLst>
                <a:ext uri="{FF2B5EF4-FFF2-40B4-BE49-F238E27FC236}">
                  <a16:creationId xmlns:a16="http://schemas.microsoft.com/office/drawing/2014/main" id="{254F6D22-4944-974A-999E-F9E22F159523}"/>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
        <p:nvSpPr>
          <p:cNvPr id="32" name="Title 1">
            <a:extLst>
              <a:ext uri="{FF2B5EF4-FFF2-40B4-BE49-F238E27FC236}">
                <a16:creationId xmlns:a16="http://schemas.microsoft.com/office/drawing/2014/main" id="{467E05B6-B7CB-1E4F-96BA-4B8CFE8B63D9}"/>
              </a:ext>
            </a:extLst>
          </p:cNvPr>
          <p:cNvSpPr>
            <a:spLocks noGrp="1"/>
          </p:cNvSpPr>
          <p:nvPr>
            <p:ph type="title"/>
          </p:nvPr>
        </p:nvSpPr>
        <p:spPr>
          <a:xfrm>
            <a:off x="964023" y="879063"/>
            <a:ext cx="4941477" cy="610863"/>
          </a:xfrm>
          <a:prstGeom prst="rect">
            <a:avLst/>
          </a:prstGeom>
        </p:spPr>
        <p:txBody>
          <a:bodyPr lIns="0" tIns="0" rIns="0" bIns="0" anchor="b" anchorCtr="0">
            <a:normAutofit/>
          </a:bodyPr>
          <a:lstStyle>
            <a:lvl1pPr>
              <a:defRPr sz="4400" b="1" i="0">
                <a:latin typeface="+mj-lt"/>
              </a:defRPr>
            </a:lvl1pPr>
          </a:lstStyle>
          <a:p>
            <a:r>
              <a:rPr lang="en-US"/>
              <a:t>Click to edit Master title style</a:t>
            </a:r>
            <a:endParaRPr lang="en-US" dirty="0"/>
          </a:p>
        </p:txBody>
      </p:sp>
      <p:cxnSp>
        <p:nvCxnSpPr>
          <p:cNvPr id="33" name="Straight Connector 32">
            <a:extLst>
              <a:ext uri="{FF2B5EF4-FFF2-40B4-BE49-F238E27FC236}">
                <a16:creationId xmlns:a16="http://schemas.microsoft.com/office/drawing/2014/main" id="{51DEB652-BD6A-BD41-B85E-704D2C41A1C4}"/>
              </a:ext>
            </a:extLst>
          </p:cNvPr>
          <p:cNvCxnSpPr>
            <a:cxnSpLocks/>
          </p:cNvCxnSpPr>
          <p:nvPr userDrawn="1"/>
        </p:nvCxnSpPr>
        <p:spPr>
          <a:xfrm>
            <a:off x="952500" y="1939108"/>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23" name="Text Placeholder 2">
            <a:extLst>
              <a:ext uri="{FF2B5EF4-FFF2-40B4-BE49-F238E27FC236}">
                <a16:creationId xmlns:a16="http://schemas.microsoft.com/office/drawing/2014/main" id="{A6147D10-E7D7-8F40-AF69-726398729333}"/>
              </a:ext>
            </a:extLst>
          </p:cNvPr>
          <p:cNvSpPr>
            <a:spLocks noGrp="1"/>
          </p:cNvSpPr>
          <p:nvPr>
            <p:ph type="body" idx="1"/>
          </p:nvPr>
        </p:nvSpPr>
        <p:spPr>
          <a:xfrm>
            <a:off x="964023" y="2300984"/>
            <a:ext cx="4827178" cy="404216"/>
          </a:xfrm>
          <a:prstGeom prst="rect">
            <a:avLst/>
          </a:prstGeom>
        </p:spPr>
        <p:txBody>
          <a:bodyPr lIns="0" tIns="0" rIns="0" bIns="0" anchor="t" anchorCtr="0">
            <a:normAutofit/>
          </a:bodyPr>
          <a:lstStyle>
            <a:lvl1pPr marL="0" indent="0">
              <a:buNone/>
              <a:defRPr sz="1800" b="0" i="0" spc="0" baseline="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5" name="Text Placeholder 2">
            <a:extLst>
              <a:ext uri="{FF2B5EF4-FFF2-40B4-BE49-F238E27FC236}">
                <a16:creationId xmlns:a16="http://schemas.microsoft.com/office/drawing/2014/main" id="{3A0EE708-F36B-444B-9A8B-D48D69535E45}"/>
              </a:ext>
            </a:extLst>
          </p:cNvPr>
          <p:cNvSpPr>
            <a:spLocks noGrp="1"/>
          </p:cNvSpPr>
          <p:nvPr>
            <p:ph type="body" idx="10"/>
          </p:nvPr>
        </p:nvSpPr>
        <p:spPr>
          <a:xfrm>
            <a:off x="6362700" y="2300984"/>
            <a:ext cx="4764829" cy="404216"/>
          </a:xfrm>
          <a:prstGeom prst="rect">
            <a:avLst/>
          </a:prstGeom>
        </p:spPr>
        <p:txBody>
          <a:bodyPr lIns="0" tIns="0" rIns="0" bIns="0" anchor="t" anchorCtr="0">
            <a:normAutofit/>
          </a:bodyPr>
          <a:lstStyle>
            <a:lvl1pPr marL="0" indent="0">
              <a:buNone/>
              <a:defRPr sz="1800" b="0" i="0" spc="0" baseline="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7" name="Content Placeholder 3">
            <a:extLst>
              <a:ext uri="{FF2B5EF4-FFF2-40B4-BE49-F238E27FC236}">
                <a16:creationId xmlns:a16="http://schemas.microsoft.com/office/drawing/2014/main" id="{E81957B7-CEA6-A446-A203-471CF9A57FFD}"/>
              </a:ext>
            </a:extLst>
          </p:cNvPr>
          <p:cNvSpPr>
            <a:spLocks noGrp="1"/>
          </p:cNvSpPr>
          <p:nvPr>
            <p:ph sz="half" idx="2"/>
          </p:nvPr>
        </p:nvSpPr>
        <p:spPr>
          <a:xfrm>
            <a:off x="964023" y="2799146"/>
            <a:ext cx="4827178" cy="1942138"/>
          </a:xfrm>
          <a:prstGeom prst="rect">
            <a:avLst/>
          </a:prstGeom>
        </p:spPr>
        <p:txBody>
          <a:bodyPr lIns="0" tIns="0" rIns="0" bIns="0" anchor="t" anchorCtr="0">
            <a:normAutofit/>
          </a:bodyPr>
          <a:lstStyle>
            <a:lvl1pPr marL="285750" indent="-285750">
              <a:lnSpc>
                <a:spcPct val="100000"/>
              </a:lnSpc>
              <a:buFont typeface="Wingdings" pitchFamily="2" charset="2"/>
              <a:buChar char="§"/>
              <a:defRPr sz="1600">
                <a:latin typeface="+mn-lt"/>
              </a:defRPr>
            </a:lvl1pPr>
            <a:lvl2pPr>
              <a:defRPr sz="1600"/>
            </a:lvl2pPr>
            <a:lvl3pPr>
              <a:defRPr sz="1600"/>
            </a:lvl3pPr>
            <a:lvl4pPr>
              <a:defRPr sz="1600"/>
            </a:lvl4pPr>
            <a:lvl5pPr>
              <a:defRPr sz="1600"/>
            </a:lvl5pPr>
          </a:lstStyle>
          <a:p>
            <a:pPr lvl="0"/>
            <a:r>
              <a:rPr lang="en-US"/>
              <a:t>Click to edit Master text styles</a:t>
            </a:r>
          </a:p>
        </p:txBody>
      </p:sp>
      <p:sp>
        <p:nvSpPr>
          <p:cNvPr id="28" name="Content Placeholder 3">
            <a:extLst>
              <a:ext uri="{FF2B5EF4-FFF2-40B4-BE49-F238E27FC236}">
                <a16:creationId xmlns:a16="http://schemas.microsoft.com/office/drawing/2014/main" id="{E40D4044-0F7B-0647-BAB5-16B23EBD9ECD}"/>
              </a:ext>
            </a:extLst>
          </p:cNvPr>
          <p:cNvSpPr>
            <a:spLocks noGrp="1"/>
          </p:cNvSpPr>
          <p:nvPr>
            <p:ph sz="half" idx="13"/>
          </p:nvPr>
        </p:nvSpPr>
        <p:spPr>
          <a:xfrm>
            <a:off x="6362700" y="2799146"/>
            <a:ext cx="4756241" cy="1942138"/>
          </a:xfrm>
          <a:prstGeom prst="rect">
            <a:avLst/>
          </a:prstGeom>
        </p:spPr>
        <p:txBody>
          <a:bodyPr lIns="0" tIns="0" rIns="0" bIns="0" anchor="t" anchorCtr="0">
            <a:normAutofit/>
          </a:bodyPr>
          <a:lstStyle>
            <a:lvl1pPr marL="285750" indent="-285750">
              <a:lnSpc>
                <a:spcPct val="100000"/>
              </a:lnSpc>
              <a:buFont typeface="Wingdings" pitchFamily="2" charset="2"/>
              <a:buChar char="§"/>
              <a:defRPr sz="1600">
                <a:latin typeface="+mn-lt"/>
              </a:defRPr>
            </a:lvl1pPr>
            <a:lvl2pPr>
              <a:defRPr sz="1600"/>
            </a:lvl2pPr>
            <a:lvl3pPr>
              <a:defRPr sz="1600"/>
            </a:lvl3pPr>
            <a:lvl4pPr>
              <a:defRPr sz="1600"/>
            </a:lvl4pPr>
            <a:lvl5pPr>
              <a:defRPr sz="1600"/>
            </a:lvl5pPr>
          </a:lstStyle>
          <a:p>
            <a:pPr lvl="0"/>
            <a:r>
              <a:rPr lang="en-US"/>
              <a:t>Click to edit Master text styles</a:t>
            </a:r>
          </a:p>
        </p:txBody>
      </p:sp>
      <p:cxnSp>
        <p:nvCxnSpPr>
          <p:cNvPr id="15" name="Straight Connector 14">
            <a:extLst>
              <a:ext uri="{FF2B5EF4-FFF2-40B4-BE49-F238E27FC236}">
                <a16:creationId xmlns:a16="http://schemas.microsoft.com/office/drawing/2014/main" id="{ED51C063-0222-064B-8A2E-485FE9EAC10D}"/>
              </a:ext>
            </a:extLst>
          </p:cNvPr>
          <p:cNvCxnSpPr>
            <a:cxnSpLocks/>
          </p:cNvCxnSpPr>
          <p:nvPr userDrawn="1"/>
        </p:nvCxnSpPr>
        <p:spPr>
          <a:xfrm>
            <a:off x="6362700" y="1939108"/>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2" name="Date Placeholder 1">
            <a:extLst>
              <a:ext uri="{FF2B5EF4-FFF2-40B4-BE49-F238E27FC236}">
                <a16:creationId xmlns:a16="http://schemas.microsoft.com/office/drawing/2014/main" id="{4914D182-A7DD-4F7B-B207-262854316EDA}"/>
              </a:ext>
            </a:extLst>
          </p:cNvPr>
          <p:cNvSpPr>
            <a:spLocks noGrp="1"/>
          </p:cNvSpPr>
          <p:nvPr>
            <p:ph type="dt" sz="half" idx="14"/>
          </p:nvPr>
        </p:nvSpPr>
        <p:spPr/>
        <p:txBody>
          <a:bodyPr/>
          <a:lstStyle/>
          <a:p>
            <a:fld id="{6FCA8E82-58CD-E045-8B98-B7A85B79B752}" type="datetime4">
              <a:rPr lang="en-US" smtClean="0"/>
              <a:pPr/>
              <a:t>April 25, 2022</a:t>
            </a:fld>
            <a:endParaRPr lang="en-US" dirty="0">
              <a:latin typeface="+mn-lt"/>
            </a:endParaRPr>
          </a:p>
        </p:txBody>
      </p:sp>
      <p:sp>
        <p:nvSpPr>
          <p:cNvPr id="3" name="Footer Placeholder 2">
            <a:extLst>
              <a:ext uri="{FF2B5EF4-FFF2-40B4-BE49-F238E27FC236}">
                <a16:creationId xmlns:a16="http://schemas.microsoft.com/office/drawing/2014/main" id="{10B29252-5D0B-4B9D-9FBD-8EC0929FE096}"/>
              </a:ext>
            </a:extLst>
          </p:cNvPr>
          <p:cNvSpPr>
            <a:spLocks noGrp="1"/>
          </p:cNvSpPr>
          <p:nvPr>
            <p:ph type="ftr" sz="quarter" idx="15"/>
          </p:nvPr>
        </p:nvSpPr>
        <p:spPr/>
        <p:txBody>
          <a:bodyPr/>
          <a:lstStyle/>
          <a:p>
            <a:r>
              <a:rPr lang="en-US"/>
              <a:t>Annual Review</a:t>
            </a:r>
            <a:endParaRPr lang="en-US" b="0" dirty="0"/>
          </a:p>
        </p:txBody>
      </p:sp>
      <p:sp>
        <p:nvSpPr>
          <p:cNvPr id="4" name="Slide Number Placeholder 3">
            <a:extLst>
              <a:ext uri="{FF2B5EF4-FFF2-40B4-BE49-F238E27FC236}">
                <a16:creationId xmlns:a16="http://schemas.microsoft.com/office/drawing/2014/main" id="{5BB4FEF6-E217-4110-BBF5-C4B77ADC8457}"/>
              </a:ext>
            </a:extLst>
          </p:cNvPr>
          <p:cNvSpPr>
            <a:spLocks noGrp="1"/>
          </p:cNvSpPr>
          <p:nvPr>
            <p:ph type="sldNum" sz="quarter" idx="16"/>
          </p:nvPr>
        </p:nvSpPr>
        <p:spPr/>
        <p:txBody>
          <a:bodyPr/>
          <a:lstStyle/>
          <a:p>
            <a:fld id="{294A09A9-5501-47C1-A89A-A340965A2BE2}" type="slidenum">
              <a:rPr lang="en-US" smtClean="0"/>
              <a:pPr/>
              <a:t>‹#›</a:t>
            </a:fld>
            <a:endParaRPr lang="en-US" dirty="0">
              <a:latin typeface="+mn-lt"/>
            </a:endParaRPr>
          </a:p>
        </p:txBody>
      </p:sp>
    </p:spTree>
    <p:extLst>
      <p:ext uri="{BB962C8B-B14F-4D97-AF65-F5344CB8AC3E}">
        <p14:creationId xmlns:p14="http://schemas.microsoft.com/office/powerpoint/2010/main" val="255042539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600">
          <p15:clr>
            <a:srgbClr val="FBAE40"/>
          </p15:clr>
        </p15:guide>
        <p15:guide id="2" pos="7080">
          <p15:clr>
            <a:srgbClr val="FBAE40"/>
          </p15:clr>
        </p15:guide>
        <p15:guide id="3" pos="2304">
          <p15:clr>
            <a:srgbClr val="FBAE40"/>
          </p15:clr>
        </p15:guide>
        <p15:guide id="4" pos="5736">
          <p15:clr>
            <a:srgbClr val="FBAE40"/>
          </p15:clr>
        </p15:guide>
        <p15:guide id="5" pos="1944">
          <p15:clr>
            <a:srgbClr val="FBAE40"/>
          </p15:clr>
        </p15:guide>
        <p15:guide id="6" pos="4008">
          <p15:clr>
            <a:srgbClr val="FBAE40"/>
          </p15:clr>
        </p15:guide>
        <p15:guide id="7" orient="horz" pos="1224">
          <p15:clr>
            <a:srgbClr val="FBAE40"/>
          </p15:clr>
        </p15:guide>
        <p15:guide id="8" orient="horz" pos="1440">
          <p15:clr>
            <a:srgbClr val="FBAE40"/>
          </p15:clr>
        </p15:guide>
        <p15:guide id="9" orient="horz" pos="552">
          <p15:clr>
            <a:srgbClr val="FBAE40"/>
          </p15:clr>
        </p15:guide>
        <p15:guide id="10" pos="5352">
          <p15:clr>
            <a:srgbClr val="FBAE40"/>
          </p15:clr>
        </p15:guide>
        <p15:guide id="11" pos="3648">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 col">
    <p:bg>
      <p:bgPr>
        <a:solidFill>
          <a:schemeClr val="tx1"/>
        </a:solidFill>
        <a:effectLst/>
      </p:bgPr>
    </p:bg>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868B08E5-2F7C-7749-8BDF-386EAF974BB0}"/>
              </a:ext>
            </a:extLst>
          </p:cNvPr>
          <p:cNvGrpSpPr>
            <a:grpSpLocks/>
          </p:cNvGrpSpPr>
          <p:nvPr userDrawn="1"/>
        </p:nvGrpSpPr>
        <p:grpSpPr bwMode="auto">
          <a:xfrm rot="16200000" flipV="1">
            <a:off x="0" y="3900132"/>
            <a:ext cx="2959226" cy="2959226"/>
            <a:chOff x="0" y="12289"/>
            <a:chExt cx="3550" cy="3551"/>
          </a:xfrm>
        </p:grpSpPr>
        <p:sp>
          <p:nvSpPr>
            <p:cNvPr id="38" name="Freeform 37">
              <a:extLst>
                <a:ext uri="{FF2B5EF4-FFF2-40B4-BE49-F238E27FC236}">
                  <a16:creationId xmlns:a16="http://schemas.microsoft.com/office/drawing/2014/main" id="{F3E300C0-0B72-9048-9E16-2166E1A88FE2}"/>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39" name="Freeform 38">
              <a:extLst>
                <a:ext uri="{FF2B5EF4-FFF2-40B4-BE49-F238E27FC236}">
                  <a16:creationId xmlns:a16="http://schemas.microsoft.com/office/drawing/2014/main" id="{E4AA520D-9D51-3A42-B9B1-DF72169BC8DB}"/>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40" name="Freeform 39">
              <a:extLst>
                <a:ext uri="{FF2B5EF4-FFF2-40B4-BE49-F238E27FC236}">
                  <a16:creationId xmlns:a16="http://schemas.microsoft.com/office/drawing/2014/main" id="{D5F2735E-137C-DB47-AEF0-EFC871A32373}"/>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
        <p:nvSpPr>
          <p:cNvPr id="32" name="Title 1">
            <a:extLst>
              <a:ext uri="{FF2B5EF4-FFF2-40B4-BE49-F238E27FC236}">
                <a16:creationId xmlns:a16="http://schemas.microsoft.com/office/drawing/2014/main" id="{467E05B6-B7CB-1E4F-96BA-4B8CFE8B63D9}"/>
              </a:ext>
            </a:extLst>
          </p:cNvPr>
          <p:cNvSpPr>
            <a:spLocks noGrp="1"/>
          </p:cNvSpPr>
          <p:nvPr>
            <p:ph type="title"/>
          </p:nvPr>
        </p:nvSpPr>
        <p:spPr>
          <a:xfrm>
            <a:off x="964023" y="879063"/>
            <a:ext cx="4941477" cy="610863"/>
          </a:xfrm>
          <a:prstGeom prst="rect">
            <a:avLst/>
          </a:prstGeom>
        </p:spPr>
        <p:txBody>
          <a:bodyPr lIns="0" tIns="0" rIns="0" bIns="0" anchor="b" anchorCtr="0">
            <a:normAutofit/>
          </a:bodyPr>
          <a:lstStyle>
            <a:lvl1pPr>
              <a:defRPr sz="4400" b="1" i="0">
                <a:latin typeface="+mj-lt"/>
              </a:defRPr>
            </a:lvl1pPr>
          </a:lstStyle>
          <a:p>
            <a:r>
              <a:rPr lang="en-US"/>
              <a:t>Click to edit Master title style</a:t>
            </a:r>
            <a:endParaRPr lang="en-US" dirty="0"/>
          </a:p>
        </p:txBody>
      </p:sp>
      <p:cxnSp>
        <p:nvCxnSpPr>
          <p:cNvPr id="33" name="Straight Connector 32">
            <a:extLst>
              <a:ext uri="{FF2B5EF4-FFF2-40B4-BE49-F238E27FC236}">
                <a16:creationId xmlns:a16="http://schemas.microsoft.com/office/drawing/2014/main" id="{51DEB652-BD6A-BD41-B85E-704D2C41A1C4}"/>
              </a:ext>
            </a:extLst>
          </p:cNvPr>
          <p:cNvCxnSpPr>
            <a:cxnSpLocks/>
          </p:cNvCxnSpPr>
          <p:nvPr userDrawn="1"/>
        </p:nvCxnSpPr>
        <p:spPr>
          <a:xfrm>
            <a:off x="952500" y="1939108"/>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23" name="Text Placeholder 2">
            <a:extLst>
              <a:ext uri="{FF2B5EF4-FFF2-40B4-BE49-F238E27FC236}">
                <a16:creationId xmlns:a16="http://schemas.microsoft.com/office/drawing/2014/main" id="{A6147D10-E7D7-8F40-AF69-726398729333}"/>
              </a:ext>
            </a:extLst>
          </p:cNvPr>
          <p:cNvSpPr>
            <a:spLocks noGrp="1"/>
          </p:cNvSpPr>
          <p:nvPr>
            <p:ph type="body" idx="1"/>
          </p:nvPr>
        </p:nvSpPr>
        <p:spPr>
          <a:xfrm>
            <a:off x="952500" y="2300156"/>
            <a:ext cx="3036477" cy="404216"/>
          </a:xfrm>
          <a:prstGeom prst="rect">
            <a:avLst/>
          </a:prstGeom>
        </p:spPr>
        <p:txBody>
          <a:bodyPr vert="horz" lIns="0" tIns="0" rIns="0" bIns="0" rtlCol="0" anchor="t" anchorCtr="0">
            <a:normAutofit/>
          </a:bodyPr>
          <a:lstStyle>
            <a:lvl1pPr marL="0" indent="0">
              <a:buNone/>
              <a:defRPr lang="en-US" sz="1800" spc="0" baseline="0" dirty="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buNone/>
            </a:pPr>
            <a:r>
              <a:rPr lang="en-US"/>
              <a:t>Click to edit Master text styles</a:t>
            </a:r>
          </a:p>
        </p:txBody>
      </p:sp>
      <p:sp>
        <p:nvSpPr>
          <p:cNvPr id="27" name="Content Placeholder 3">
            <a:extLst>
              <a:ext uri="{FF2B5EF4-FFF2-40B4-BE49-F238E27FC236}">
                <a16:creationId xmlns:a16="http://schemas.microsoft.com/office/drawing/2014/main" id="{E81957B7-CEA6-A446-A203-471CF9A57FFD}"/>
              </a:ext>
            </a:extLst>
          </p:cNvPr>
          <p:cNvSpPr>
            <a:spLocks noGrp="1"/>
          </p:cNvSpPr>
          <p:nvPr>
            <p:ph sz="half" idx="2"/>
          </p:nvPr>
        </p:nvSpPr>
        <p:spPr>
          <a:xfrm>
            <a:off x="952500" y="2799146"/>
            <a:ext cx="3036477" cy="1942138"/>
          </a:xfrm>
          <a:prstGeom prst="rect">
            <a:avLst/>
          </a:prstGeom>
        </p:spPr>
        <p:txBody>
          <a:bodyPr lIns="0" tIns="0" rIns="0" bIns="0" anchor="t" anchorCtr="0">
            <a:normAutofit/>
          </a:bodyPr>
          <a:lstStyle>
            <a:lvl1pPr marL="285750" indent="-285750">
              <a:lnSpc>
                <a:spcPct val="100000"/>
              </a:lnSpc>
              <a:buFont typeface="Wingdings" pitchFamily="2" charset="2"/>
              <a:buChar char="§"/>
              <a:defRPr sz="1600">
                <a:latin typeface="+mn-lt"/>
              </a:defRPr>
            </a:lvl1pPr>
            <a:lvl2pPr>
              <a:defRPr sz="1600"/>
            </a:lvl2pPr>
            <a:lvl3pPr>
              <a:defRPr sz="1600"/>
            </a:lvl3pPr>
            <a:lvl4pPr>
              <a:defRPr sz="1600"/>
            </a:lvl4pPr>
            <a:lvl5pPr>
              <a:defRPr sz="1600"/>
            </a:lvl5pPr>
          </a:lstStyle>
          <a:p>
            <a:pPr lvl="0"/>
            <a:r>
              <a:rPr lang="en-US"/>
              <a:t>Click to edit Master text styles</a:t>
            </a:r>
          </a:p>
        </p:txBody>
      </p:sp>
      <p:sp>
        <p:nvSpPr>
          <p:cNvPr id="20" name="Text Placeholder 2">
            <a:extLst>
              <a:ext uri="{FF2B5EF4-FFF2-40B4-BE49-F238E27FC236}">
                <a16:creationId xmlns:a16="http://schemas.microsoft.com/office/drawing/2014/main" id="{057DFE0A-61D9-1B48-8196-EA94D04685DD}"/>
              </a:ext>
            </a:extLst>
          </p:cNvPr>
          <p:cNvSpPr>
            <a:spLocks noGrp="1"/>
          </p:cNvSpPr>
          <p:nvPr>
            <p:ph type="body" idx="10"/>
          </p:nvPr>
        </p:nvSpPr>
        <p:spPr>
          <a:xfrm>
            <a:off x="4569372" y="2300156"/>
            <a:ext cx="3036477" cy="404216"/>
          </a:xfrm>
          <a:prstGeom prst="rect">
            <a:avLst/>
          </a:prstGeom>
        </p:spPr>
        <p:txBody>
          <a:bodyPr vert="horz" lIns="0" tIns="0" rIns="0" bIns="0" rtlCol="0" anchor="t" anchorCtr="0">
            <a:normAutofit/>
          </a:bodyPr>
          <a:lstStyle>
            <a:lvl1pPr marL="0" indent="0">
              <a:buNone/>
              <a:defRPr lang="en-US" sz="1800" spc="0" baseline="0" dirty="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buNone/>
            </a:pPr>
            <a:r>
              <a:rPr lang="en-US"/>
              <a:t>Click to edit Master text styles</a:t>
            </a:r>
          </a:p>
        </p:txBody>
      </p:sp>
      <p:sp>
        <p:nvSpPr>
          <p:cNvPr id="21" name="Content Placeholder 3">
            <a:extLst>
              <a:ext uri="{FF2B5EF4-FFF2-40B4-BE49-F238E27FC236}">
                <a16:creationId xmlns:a16="http://schemas.microsoft.com/office/drawing/2014/main" id="{C946754A-F105-644E-99A4-DC80B9944243}"/>
              </a:ext>
            </a:extLst>
          </p:cNvPr>
          <p:cNvSpPr>
            <a:spLocks noGrp="1"/>
          </p:cNvSpPr>
          <p:nvPr>
            <p:ph sz="half" idx="11"/>
          </p:nvPr>
        </p:nvSpPr>
        <p:spPr>
          <a:xfrm>
            <a:off x="4569372" y="2799146"/>
            <a:ext cx="3050628" cy="1942138"/>
          </a:xfrm>
          <a:prstGeom prst="rect">
            <a:avLst/>
          </a:prstGeom>
        </p:spPr>
        <p:txBody>
          <a:bodyPr lIns="0" tIns="0" rIns="0" bIns="0" anchor="t" anchorCtr="0">
            <a:normAutofit/>
          </a:bodyPr>
          <a:lstStyle>
            <a:lvl1pPr marL="285750" indent="-285750">
              <a:lnSpc>
                <a:spcPct val="100000"/>
              </a:lnSpc>
              <a:buFont typeface="Wingdings" pitchFamily="2" charset="2"/>
              <a:buChar char="§"/>
              <a:defRPr sz="1600">
                <a:latin typeface="+mn-lt"/>
              </a:defRPr>
            </a:lvl1pPr>
            <a:lvl2pPr>
              <a:defRPr sz="1600"/>
            </a:lvl2pPr>
            <a:lvl3pPr>
              <a:defRPr sz="1600"/>
            </a:lvl3pPr>
            <a:lvl4pPr>
              <a:defRPr sz="1600"/>
            </a:lvl4pPr>
            <a:lvl5pPr>
              <a:defRPr sz="1600"/>
            </a:lvl5pPr>
          </a:lstStyle>
          <a:p>
            <a:pPr lvl="0"/>
            <a:r>
              <a:rPr lang="en-US"/>
              <a:t>Click to edit Master text styles</a:t>
            </a:r>
          </a:p>
        </p:txBody>
      </p:sp>
      <p:sp>
        <p:nvSpPr>
          <p:cNvPr id="22" name="Text Placeholder 2">
            <a:extLst>
              <a:ext uri="{FF2B5EF4-FFF2-40B4-BE49-F238E27FC236}">
                <a16:creationId xmlns:a16="http://schemas.microsoft.com/office/drawing/2014/main" id="{368648FC-FC9A-5645-8F0C-390FFFAE180D}"/>
              </a:ext>
            </a:extLst>
          </p:cNvPr>
          <p:cNvSpPr>
            <a:spLocks noGrp="1"/>
          </p:cNvSpPr>
          <p:nvPr>
            <p:ph type="body" idx="12"/>
          </p:nvPr>
        </p:nvSpPr>
        <p:spPr>
          <a:xfrm>
            <a:off x="8187017" y="2300156"/>
            <a:ext cx="3036477" cy="404216"/>
          </a:xfrm>
          <a:prstGeom prst="rect">
            <a:avLst/>
          </a:prstGeom>
        </p:spPr>
        <p:txBody>
          <a:bodyPr vert="horz" lIns="0" tIns="0" rIns="0" bIns="0" rtlCol="0" anchor="t" anchorCtr="0">
            <a:normAutofit/>
          </a:bodyPr>
          <a:lstStyle>
            <a:lvl1pPr marL="0" indent="0">
              <a:buNone/>
              <a:defRPr lang="en-US" sz="1800" spc="0" baseline="0" dirty="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buNone/>
            </a:pPr>
            <a:r>
              <a:rPr lang="en-US"/>
              <a:t>Click to edit Master text styles</a:t>
            </a:r>
          </a:p>
        </p:txBody>
      </p:sp>
      <p:sp>
        <p:nvSpPr>
          <p:cNvPr id="24" name="Content Placeholder 3">
            <a:extLst>
              <a:ext uri="{FF2B5EF4-FFF2-40B4-BE49-F238E27FC236}">
                <a16:creationId xmlns:a16="http://schemas.microsoft.com/office/drawing/2014/main" id="{BBB849DC-B114-D145-9879-4FE0688BF57E}"/>
              </a:ext>
            </a:extLst>
          </p:cNvPr>
          <p:cNvSpPr>
            <a:spLocks noGrp="1"/>
          </p:cNvSpPr>
          <p:nvPr>
            <p:ph sz="half" idx="13"/>
          </p:nvPr>
        </p:nvSpPr>
        <p:spPr>
          <a:xfrm>
            <a:off x="8187017" y="2799146"/>
            <a:ext cx="3036477" cy="1942138"/>
          </a:xfrm>
          <a:prstGeom prst="rect">
            <a:avLst/>
          </a:prstGeom>
        </p:spPr>
        <p:txBody>
          <a:bodyPr lIns="0" tIns="0" rIns="0" bIns="0" anchor="t" anchorCtr="0">
            <a:normAutofit/>
          </a:bodyPr>
          <a:lstStyle>
            <a:lvl1pPr marL="285750" indent="-285750">
              <a:lnSpc>
                <a:spcPct val="100000"/>
              </a:lnSpc>
              <a:buFont typeface="Wingdings" pitchFamily="2" charset="2"/>
              <a:buChar char="§"/>
              <a:defRPr sz="1600">
                <a:latin typeface="+mn-lt"/>
              </a:defRPr>
            </a:lvl1pPr>
            <a:lvl2pPr>
              <a:defRPr sz="1600"/>
            </a:lvl2pPr>
            <a:lvl3pPr>
              <a:defRPr sz="1600"/>
            </a:lvl3pPr>
            <a:lvl4pPr>
              <a:defRPr sz="1600"/>
            </a:lvl4pPr>
            <a:lvl5pPr>
              <a:defRPr sz="1600"/>
            </a:lvl5pPr>
          </a:lstStyle>
          <a:p>
            <a:pPr lvl="0"/>
            <a:r>
              <a:rPr lang="en-US"/>
              <a:t>Click to edit Master text styles</a:t>
            </a:r>
          </a:p>
        </p:txBody>
      </p:sp>
      <p:cxnSp>
        <p:nvCxnSpPr>
          <p:cNvPr id="26" name="Straight Connector 25">
            <a:extLst>
              <a:ext uri="{FF2B5EF4-FFF2-40B4-BE49-F238E27FC236}">
                <a16:creationId xmlns:a16="http://schemas.microsoft.com/office/drawing/2014/main" id="{9F0C4CE5-5F02-B143-8FD1-1B235D270DAC}"/>
              </a:ext>
            </a:extLst>
          </p:cNvPr>
          <p:cNvCxnSpPr>
            <a:cxnSpLocks/>
          </p:cNvCxnSpPr>
          <p:nvPr userDrawn="1"/>
        </p:nvCxnSpPr>
        <p:spPr>
          <a:xfrm>
            <a:off x="4569372" y="1939108"/>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289A8C14-DB28-F34E-8098-168D4C75AF23}"/>
              </a:ext>
            </a:extLst>
          </p:cNvPr>
          <p:cNvCxnSpPr>
            <a:cxnSpLocks/>
          </p:cNvCxnSpPr>
          <p:nvPr userDrawn="1"/>
        </p:nvCxnSpPr>
        <p:spPr>
          <a:xfrm>
            <a:off x="8187017" y="1939108"/>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2" name="Date Placeholder 1">
            <a:extLst>
              <a:ext uri="{FF2B5EF4-FFF2-40B4-BE49-F238E27FC236}">
                <a16:creationId xmlns:a16="http://schemas.microsoft.com/office/drawing/2014/main" id="{F0FA07F3-F8E4-4505-85EC-22734AC68792}"/>
              </a:ext>
            </a:extLst>
          </p:cNvPr>
          <p:cNvSpPr>
            <a:spLocks noGrp="1"/>
          </p:cNvSpPr>
          <p:nvPr>
            <p:ph type="dt" sz="half" idx="14"/>
          </p:nvPr>
        </p:nvSpPr>
        <p:spPr/>
        <p:txBody>
          <a:bodyPr/>
          <a:lstStyle/>
          <a:p>
            <a:fld id="{6FCA8E82-58CD-E045-8B98-B7A85B79B752}" type="datetime4">
              <a:rPr lang="en-US" smtClean="0"/>
              <a:pPr/>
              <a:t>April 25, 2022</a:t>
            </a:fld>
            <a:endParaRPr lang="en-US" dirty="0">
              <a:latin typeface="+mn-lt"/>
            </a:endParaRPr>
          </a:p>
        </p:txBody>
      </p:sp>
      <p:sp>
        <p:nvSpPr>
          <p:cNvPr id="3" name="Footer Placeholder 2">
            <a:extLst>
              <a:ext uri="{FF2B5EF4-FFF2-40B4-BE49-F238E27FC236}">
                <a16:creationId xmlns:a16="http://schemas.microsoft.com/office/drawing/2014/main" id="{D5165D22-FEF5-4F30-8822-5D2378806A9B}"/>
              </a:ext>
            </a:extLst>
          </p:cNvPr>
          <p:cNvSpPr>
            <a:spLocks noGrp="1"/>
          </p:cNvSpPr>
          <p:nvPr>
            <p:ph type="ftr" sz="quarter" idx="15"/>
          </p:nvPr>
        </p:nvSpPr>
        <p:spPr/>
        <p:txBody>
          <a:bodyPr/>
          <a:lstStyle/>
          <a:p>
            <a:r>
              <a:rPr lang="en-US"/>
              <a:t>Annual Review</a:t>
            </a:r>
            <a:endParaRPr lang="en-US" b="0" dirty="0"/>
          </a:p>
        </p:txBody>
      </p:sp>
      <p:sp>
        <p:nvSpPr>
          <p:cNvPr id="4" name="Slide Number Placeholder 3">
            <a:extLst>
              <a:ext uri="{FF2B5EF4-FFF2-40B4-BE49-F238E27FC236}">
                <a16:creationId xmlns:a16="http://schemas.microsoft.com/office/drawing/2014/main" id="{1540F86B-3DA3-4708-AAF5-387BA115C415}"/>
              </a:ext>
            </a:extLst>
          </p:cNvPr>
          <p:cNvSpPr>
            <a:spLocks noGrp="1"/>
          </p:cNvSpPr>
          <p:nvPr>
            <p:ph type="sldNum" sz="quarter" idx="16"/>
          </p:nvPr>
        </p:nvSpPr>
        <p:spPr/>
        <p:txBody>
          <a:bodyPr/>
          <a:lstStyle/>
          <a:p>
            <a:fld id="{294A09A9-5501-47C1-A89A-A340965A2BE2}" type="slidenum">
              <a:rPr lang="en-US" smtClean="0"/>
              <a:pPr/>
              <a:t>‹#›</a:t>
            </a:fld>
            <a:endParaRPr lang="en-US" dirty="0">
              <a:latin typeface="+mn-lt"/>
            </a:endParaRPr>
          </a:p>
        </p:txBody>
      </p:sp>
    </p:spTree>
    <p:extLst>
      <p:ext uri="{BB962C8B-B14F-4D97-AF65-F5344CB8AC3E}">
        <p14:creationId xmlns:p14="http://schemas.microsoft.com/office/powerpoint/2010/main" val="422794871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600">
          <p15:clr>
            <a:srgbClr val="FBAE40"/>
          </p15:clr>
        </p15:guide>
        <p15:guide id="2" pos="7080">
          <p15:clr>
            <a:srgbClr val="FBAE40"/>
          </p15:clr>
        </p15:guide>
        <p15:guide id="3" pos="2520" userDrawn="1">
          <p15:clr>
            <a:srgbClr val="FBAE40"/>
          </p15:clr>
        </p15:guide>
        <p15:guide id="4" pos="5160" userDrawn="1">
          <p15:clr>
            <a:srgbClr val="FBAE40"/>
          </p15:clr>
        </p15:guide>
        <p15:guide id="7" orient="horz" pos="1224">
          <p15:clr>
            <a:srgbClr val="FBAE40"/>
          </p15:clr>
        </p15:guide>
        <p15:guide id="8" orient="horz" pos="1440">
          <p15:clr>
            <a:srgbClr val="FBAE40"/>
          </p15:clr>
        </p15:guide>
        <p15:guide id="9" orient="horz" pos="552">
          <p15:clr>
            <a:srgbClr val="FBAE40"/>
          </p15:clr>
        </p15:guide>
        <p15:guide id="10" pos="4800" userDrawn="1">
          <p15:clr>
            <a:srgbClr val="FBAE40"/>
          </p15:clr>
        </p15:guide>
        <p15:guide id="11" pos="2880" userDrawn="1">
          <p15:clr>
            <a:srgbClr val="FBAE40"/>
          </p15:clr>
        </p15:guide>
        <p15:guide id="12" orient="horz" pos="1752"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ummary ">
    <p:bg>
      <p:bgPr>
        <a:solidFill>
          <a:schemeClr val="tx1"/>
        </a:solidFill>
        <a:effectLst/>
      </p:bgPr>
    </p:bg>
    <p:spTree>
      <p:nvGrpSpPr>
        <p:cNvPr id="1" name=""/>
        <p:cNvGrpSpPr/>
        <p:nvPr/>
      </p:nvGrpSpPr>
      <p:grpSpPr>
        <a:xfrm>
          <a:off x="0" y="0"/>
          <a:ext cx="0" cy="0"/>
          <a:chOff x="0" y="0"/>
          <a:chExt cx="0" cy="0"/>
        </a:xfrm>
      </p:grpSpPr>
      <p:sp>
        <p:nvSpPr>
          <p:cNvPr id="32" name="Title 1">
            <a:extLst>
              <a:ext uri="{FF2B5EF4-FFF2-40B4-BE49-F238E27FC236}">
                <a16:creationId xmlns:a16="http://schemas.microsoft.com/office/drawing/2014/main" id="{467E05B6-B7CB-1E4F-96BA-4B8CFE8B63D9}"/>
              </a:ext>
            </a:extLst>
          </p:cNvPr>
          <p:cNvSpPr>
            <a:spLocks noGrp="1"/>
          </p:cNvSpPr>
          <p:nvPr>
            <p:ph type="title"/>
          </p:nvPr>
        </p:nvSpPr>
        <p:spPr>
          <a:xfrm>
            <a:off x="964023" y="879063"/>
            <a:ext cx="4941477" cy="610863"/>
          </a:xfrm>
          <a:prstGeom prst="rect">
            <a:avLst/>
          </a:prstGeom>
        </p:spPr>
        <p:txBody>
          <a:bodyPr lIns="0" tIns="0" rIns="0" bIns="0" anchor="b" anchorCtr="0">
            <a:normAutofit/>
          </a:bodyPr>
          <a:lstStyle>
            <a:lvl1pPr>
              <a:defRPr sz="4400" b="1" i="0">
                <a:latin typeface="+mj-lt"/>
              </a:defRPr>
            </a:lvl1pPr>
          </a:lstStyle>
          <a:p>
            <a:r>
              <a:rPr lang="en-US"/>
              <a:t>Click to edit Master title style</a:t>
            </a:r>
            <a:endParaRPr lang="en-US" dirty="0"/>
          </a:p>
        </p:txBody>
      </p:sp>
      <p:cxnSp>
        <p:nvCxnSpPr>
          <p:cNvPr id="33" name="Straight Connector 32">
            <a:extLst>
              <a:ext uri="{FF2B5EF4-FFF2-40B4-BE49-F238E27FC236}">
                <a16:creationId xmlns:a16="http://schemas.microsoft.com/office/drawing/2014/main" id="{51DEB652-BD6A-BD41-B85E-704D2C41A1C4}"/>
              </a:ext>
            </a:extLst>
          </p:cNvPr>
          <p:cNvCxnSpPr>
            <a:cxnSpLocks/>
          </p:cNvCxnSpPr>
          <p:nvPr userDrawn="1"/>
        </p:nvCxnSpPr>
        <p:spPr>
          <a:xfrm>
            <a:off x="952500" y="1939108"/>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3" name="Text Placeholder 2">
            <a:extLst>
              <a:ext uri="{FF2B5EF4-FFF2-40B4-BE49-F238E27FC236}">
                <a16:creationId xmlns:a16="http://schemas.microsoft.com/office/drawing/2014/main" id="{0DA8C895-11B9-EA40-B0F8-0F4FE9881512}"/>
              </a:ext>
            </a:extLst>
          </p:cNvPr>
          <p:cNvSpPr>
            <a:spLocks noGrp="1"/>
          </p:cNvSpPr>
          <p:nvPr>
            <p:ph type="body" sz="quarter" idx="10"/>
          </p:nvPr>
        </p:nvSpPr>
        <p:spPr>
          <a:xfrm>
            <a:off x="952500" y="2656904"/>
            <a:ext cx="4838700" cy="574318"/>
          </a:xfrm>
        </p:spPr>
        <p:txBody>
          <a:bodyPr>
            <a:noAutofit/>
          </a:bodyPr>
          <a:lstStyle>
            <a:lvl1pPr marL="0" indent="0">
              <a:buNone/>
              <a:defRPr sz="1600">
                <a:latin typeface="+mn-lt"/>
              </a:defRPr>
            </a:lvl1pPr>
          </a:lstStyle>
          <a:p>
            <a:pPr lvl="0"/>
            <a:r>
              <a:rPr lang="en-US"/>
              <a:t>Click to edit Master text styles</a:t>
            </a:r>
          </a:p>
        </p:txBody>
      </p:sp>
      <p:grpSp>
        <p:nvGrpSpPr>
          <p:cNvPr id="15" name="Group 14">
            <a:extLst>
              <a:ext uri="{FF2B5EF4-FFF2-40B4-BE49-F238E27FC236}">
                <a16:creationId xmlns:a16="http://schemas.microsoft.com/office/drawing/2014/main" id="{C47A1EE0-4011-3749-B01C-FC489EEDF880}"/>
              </a:ext>
            </a:extLst>
          </p:cNvPr>
          <p:cNvGrpSpPr>
            <a:grpSpLocks/>
          </p:cNvGrpSpPr>
          <p:nvPr userDrawn="1"/>
        </p:nvGrpSpPr>
        <p:grpSpPr bwMode="auto">
          <a:xfrm rot="10800000">
            <a:off x="8870040" y="0"/>
            <a:ext cx="3325208" cy="3325208"/>
            <a:chOff x="0" y="12289"/>
            <a:chExt cx="3550" cy="3551"/>
          </a:xfrm>
        </p:grpSpPr>
        <p:sp>
          <p:nvSpPr>
            <p:cNvPr id="16" name="Freeform 15">
              <a:extLst>
                <a:ext uri="{FF2B5EF4-FFF2-40B4-BE49-F238E27FC236}">
                  <a16:creationId xmlns:a16="http://schemas.microsoft.com/office/drawing/2014/main" id="{17EED68A-6660-2643-BBFB-B6AB92A7C227}"/>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7" name="Freeform 16">
              <a:extLst>
                <a:ext uri="{FF2B5EF4-FFF2-40B4-BE49-F238E27FC236}">
                  <a16:creationId xmlns:a16="http://schemas.microsoft.com/office/drawing/2014/main" id="{BECF9FB8-F6C7-C54D-99F4-11FDF26D7F92}"/>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8" name="Freeform 17">
              <a:extLst>
                <a:ext uri="{FF2B5EF4-FFF2-40B4-BE49-F238E27FC236}">
                  <a16:creationId xmlns:a16="http://schemas.microsoft.com/office/drawing/2014/main" id="{46C7C62D-7D3B-934C-AFF9-0F10E727B42E}"/>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
        <p:nvSpPr>
          <p:cNvPr id="4" name="Text Placeholder 3">
            <a:extLst>
              <a:ext uri="{FF2B5EF4-FFF2-40B4-BE49-F238E27FC236}">
                <a16:creationId xmlns:a16="http://schemas.microsoft.com/office/drawing/2014/main" id="{FF85D552-3AFC-4D21-A944-9D41E128A96E}"/>
              </a:ext>
            </a:extLst>
          </p:cNvPr>
          <p:cNvSpPr>
            <a:spLocks noGrp="1"/>
          </p:cNvSpPr>
          <p:nvPr>
            <p:ph type="body" sz="quarter" idx="12"/>
          </p:nvPr>
        </p:nvSpPr>
        <p:spPr>
          <a:xfrm>
            <a:off x="952500" y="2286000"/>
            <a:ext cx="4838700" cy="315915"/>
          </a:xfrm>
        </p:spPr>
        <p:txBody>
          <a:bodyPr>
            <a:noAutofit/>
          </a:bodyPr>
          <a:lstStyle>
            <a:lvl1pPr>
              <a:buNone/>
              <a:defRPr sz="1800" b="0" spc="0" baseline="0">
                <a:solidFill>
                  <a:schemeClr val="tx2"/>
                </a:solidFill>
                <a:latin typeface="+mj-lt"/>
              </a:defRPr>
            </a:lvl1pPr>
            <a:lvl2pPr>
              <a:buNone/>
              <a:defRPr/>
            </a:lvl2pPr>
            <a:lvl3pPr>
              <a:buNone/>
              <a:defRPr/>
            </a:lvl3pPr>
            <a:lvl4pPr>
              <a:buNone/>
              <a:defRPr/>
            </a:lvl4pPr>
            <a:lvl5pPr>
              <a:buNone/>
              <a:defRPr/>
            </a:lvl5pPr>
          </a:lstStyle>
          <a:p>
            <a:pPr lvl="0"/>
            <a:r>
              <a:rPr lang="en-US"/>
              <a:t>Click to edit Master text styles</a:t>
            </a:r>
          </a:p>
        </p:txBody>
      </p:sp>
      <p:sp>
        <p:nvSpPr>
          <p:cNvPr id="21" name="Text Placeholder 2">
            <a:extLst>
              <a:ext uri="{FF2B5EF4-FFF2-40B4-BE49-F238E27FC236}">
                <a16:creationId xmlns:a16="http://schemas.microsoft.com/office/drawing/2014/main" id="{BE8C2EDB-9C70-49A2-865C-E5CD77D3E741}"/>
              </a:ext>
            </a:extLst>
          </p:cNvPr>
          <p:cNvSpPr>
            <a:spLocks noGrp="1"/>
          </p:cNvSpPr>
          <p:nvPr>
            <p:ph type="body" sz="quarter" idx="13"/>
          </p:nvPr>
        </p:nvSpPr>
        <p:spPr>
          <a:xfrm>
            <a:off x="953655" y="3841846"/>
            <a:ext cx="4838700" cy="636754"/>
          </a:xfrm>
        </p:spPr>
        <p:txBody>
          <a:bodyPr>
            <a:noAutofit/>
          </a:bodyPr>
          <a:lstStyle>
            <a:lvl1pPr marL="0" indent="0">
              <a:buNone/>
              <a:defRPr sz="1600">
                <a:latin typeface="+mn-lt"/>
              </a:defRPr>
            </a:lvl1pPr>
          </a:lstStyle>
          <a:p>
            <a:pPr lvl="0"/>
            <a:r>
              <a:rPr lang="en-US"/>
              <a:t>Click to edit Master text styles</a:t>
            </a:r>
          </a:p>
        </p:txBody>
      </p:sp>
      <p:sp>
        <p:nvSpPr>
          <p:cNvPr id="22" name="Text Placeholder 3">
            <a:extLst>
              <a:ext uri="{FF2B5EF4-FFF2-40B4-BE49-F238E27FC236}">
                <a16:creationId xmlns:a16="http://schemas.microsoft.com/office/drawing/2014/main" id="{EE50320A-D017-45C6-9986-94BC43911E98}"/>
              </a:ext>
            </a:extLst>
          </p:cNvPr>
          <p:cNvSpPr>
            <a:spLocks noGrp="1"/>
          </p:cNvSpPr>
          <p:nvPr>
            <p:ph type="body" sz="quarter" idx="14"/>
          </p:nvPr>
        </p:nvSpPr>
        <p:spPr>
          <a:xfrm>
            <a:off x="953655" y="3470942"/>
            <a:ext cx="4838700" cy="315915"/>
          </a:xfrm>
        </p:spPr>
        <p:txBody>
          <a:bodyPr>
            <a:noAutofit/>
          </a:bodyPr>
          <a:lstStyle>
            <a:lvl1pPr>
              <a:buNone/>
              <a:defRPr sz="1800" b="0" spc="0" baseline="0">
                <a:solidFill>
                  <a:schemeClr val="tx2"/>
                </a:solidFill>
                <a:latin typeface="+mj-lt"/>
              </a:defRPr>
            </a:lvl1pPr>
            <a:lvl2pPr>
              <a:buNone/>
              <a:defRPr/>
            </a:lvl2pPr>
            <a:lvl3pPr>
              <a:buNone/>
              <a:defRPr/>
            </a:lvl3pPr>
            <a:lvl4pPr>
              <a:buNone/>
              <a:defRPr/>
            </a:lvl4pPr>
            <a:lvl5pPr>
              <a:buNone/>
              <a:defRPr/>
            </a:lvl5pPr>
          </a:lstStyle>
          <a:p>
            <a:pPr lvl="0"/>
            <a:r>
              <a:rPr lang="en-US"/>
              <a:t>Click to edit Master text styles</a:t>
            </a:r>
          </a:p>
        </p:txBody>
      </p:sp>
      <p:sp>
        <p:nvSpPr>
          <p:cNvPr id="23" name="Text Placeholder 2">
            <a:extLst>
              <a:ext uri="{FF2B5EF4-FFF2-40B4-BE49-F238E27FC236}">
                <a16:creationId xmlns:a16="http://schemas.microsoft.com/office/drawing/2014/main" id="{673EB498-F5D2-4E15-990A-2AFA4A377CBB}"/>
              </a:ext>
            </a:extLst>
          </p:cNvPr>
          <p:cNvSpPr>
            <a:spLocks noGrp="1"/>
          </p:cNvSpPr>
          <p:nvPr>
            <p:ph type="body" sz="quarter" idx="15"/>
          </p:nvPr>
        </p:nvSpPr>
        <p:spPr>
          <a:xfrm>
            <a:off x="952500" y="5017901"/>
            <a:ext cx="4838700" cy="908340"/>
          </a:xfrm>
        </p:spPr>
        <p:txBody>
          <a:bodyPr>
            <a:noAutofit/>
          </a:bodyPr>
          <a:lstStyle>
            <a:lvl1pPr marL="0" indent="0">
              <a:buNone/>
              <a:defRPr sz="1600">
                <a:latin typeface="+mn-lt"/>
              </a:defRPr>
            </a:lvl1pPr>
          </a:lstStyle>
          <a:p>
            <a:pPr lvl="0"/>
            <a:r>
              <a:rPr lang="en-US"/>
              <a:t>Click to edit Master text styles</a:t>
            </a:r>
          </a:p>
        </p:txBody>
      </p:sp>
      <p:sp>
        <p:nvSpPr>
          <p:cNvPr id="24" name="Text Placeholder 3">
            <a:extLst>
              <a:ext uri="{FF2B5EF4-FFF2-40B4-BE49-F238E27FC236}">
                <a16:creationId xmlns:a16="http://schemas.microsoft.com/office/drawing/2014/main" id="{1F528150-326B-4BB3-AC38-7FC805DB6BA7}"/>
              </a:ext>
            </a:extLst>
          </p:cNvPr>
          <p:cNvSpPr>
            <a:spLocks noGrp="1"/>
          </p:cNvSpPr>
          <p:nvPr>
            <p:ph type="body" sz="quarter" idx="16"/>
          </p:nvPr>
        </p:nvSpPr>
        <p:spPr>
          <a:xfrm>
            <a:off x="952500" y="4646997"/>
            <a:ext cx="4838700" cy="315915"/>
          </a:xfrm>
        </p:spPr>
        <p:txBody>
          <a:bodyPr>
            <a:noAutofit/>
          </a:bodyPr>
          <a:lstStyle>
            <a:lvl1pPr>
              <a:buNone/>
              <a:defRPr sz="1800" b="0" spc="0" baseline="0">
                <a:solidFill>
                  <a:schemeClr val="tx2"/>
                </a:solidFill>
                <a:latin typeface="+mj-lt"/>
              </a:defRPr>
            </a:lvl1pPr>
            <a:lvl2pPr>
              <a:buNone/>
              <a:defRPr/>
            </a:lvl2pPr>
            <a:lvl3pPr>
              <a:buNone/>
              <a:defRPr/>
            </a:lvl3pPr>
            <a:lvl4pPr>
              <a:buNone/>
              <a:defRPr/>
            </a:lvl4pPr>
            <a:lvl5pPr>
              <a:buNone/>
              <a:defRPr/>
            </a:lvl5pPr>
          </a:lstStyle>
          <a:p>
            <a:pPr lvl="0"/>
            <a:r>
              <a:rPr lang="en-US"/>
              <a:t>Click to edit Master text styles</a:t>
            </a:r>
          </a:p>
        </p:txBody>
      </p:sp>
      <p:sp>
        <p:nvSpPr>
          <p:cNvPr id="25" name="Text Placeholder 2">
            <a:extLst>
              <a:ext uri="{FF2B5EF4-FFF2-40B4-BE49-F238E27FC236}">
                <a16:creationId xmlns:a16="http://schemas.microsoft.com/office/drawing/2014/main" id="{20EBEFF7-AECA-409B-9ACC-A63A168283BE}"/>
              </a:ext>
            </a:extLst>
          </p:cNvPr>
          <p:cNvSpPr>
            <a:spLocks noGrp="1"/>
          </p:cNvSpPr>
          <p:nvPr>
            <p:ph type="body" sz="quarter" idx="17"/>
          </p:nvPr>
        </p:nvSpPr>
        <p:spPr>
          <a:xfrm>
            <a:off x="6399647" y="2656904"/>
            <a:ext cx="4838700" cy="574318"/>
          </a:xfrm>
        </p:spPr>
        <p:txBody>
          <a:bodyPr>
            <a:noAutofit/>
          </a:bodyPr>
          <a:lstStyle>
            <a:lvl1pPr marL="0" indent="0">
              <a:buNone/>
              <a:defRPr sz="1600">
                <a:latin typeface="+mn-lt"/>
              </a:defRPr>
            </a:lvl1pPr>
          </a:lstStyle>
          <a:p>
            <a:pPr lvl="0"/>
            <a:r>
              <a:rPr lang="en-US"/>
              <a:t>Click to edit Master text styles</a:t>
            </a:r>
          </a:p>
        </p:txBody>
      </p:sp>
      <p:sp>
        <p:nvSpPr>
          <p:cNvPr id="26" name="Text Placeholder 3">
            <a:extLst>
              <a:ext uri="{FF2B5EF4-FFF2-40B4-BE49-F238E27FC236}">
                <a16:creationId xmlns:a16="http://schemas.microsoft.com/office/drawing/2014/main" id="{29E4D063-8666-4D7A-B8C8-2B9383F798E0}"/>
              </a:ext>
            </a:extLst>
          </p:cNvPr>
          <p:cNvSpPr>
            <a:spLocks noGrp="1"/>
          </p:cNvSpPr>
          <p:nvPr>
            <p:ph type="body" sz="quarter" idx="18"/>
          </p:nvPr>
        </p:nvSpPr>
        <p:spPr>
          <a:xfrm>
            <a:off x="6399647" y="2286000"/>
            <a:ext cx="4838700" cy="315915"/>
          </a:xfrm>
        </p:spPr>
        <p:txBody>
          <a:bodyPr>
            <a:noAutofit/>
          </a:bodyPr>
          <a:lstStyle>
            <a:lvl1pPr>
              <a:buNone/>
              <a:defRPr sz="1800" b="0" spc="0" baseline="0">
                <a:solidFill>
                  <a:schemeClr val="tx2"/>
                </a:solidFill>
                <a:latin typeface="+mj-lt"/>
              </a:defRPr>
            </a:lvl1pPr>
            <a:lvl2pPr>
              <a:buNone/>
              <a:defRPr/>
            </a:lvl2pPr>
            <a:lvl3pPr>
              <a:buNone/>
              <a:defRPr/>
            </a:lvl3pPr>
            <a:lvl4pPr>
              <a:buNone/>
              <a:defRPr/>
            </a:lvl4pPr>
            <a:lvl5pPr>
              <a:buNone/>
              <a:defRPr/>
            </a:lvl5pPr>
          </a:lstStyle>
          <a:p>
            <a:pPr lvl="0"/>
            <a:r>
              <a:rPr lang="en-US"/>
              <a:t>Click to edit Master text styles</a:t>
            </a:r>
          </a:p>
        </p:txBody>
      </p:sp>
      <p:sp>
        <p:nvSpPr>
          <p:cNvPr id="27" name="Text Placeholder 2">
            <a:extLst>
              <a:ext uri="{FF2B5EF4-FFF2-40B4-BE49-F238E27FC236}">
                <a16:creationId xmlns:a16="http://schemas.microsoft.com/office/drawing/2014/main" id="{4717B7CD-A4F9-444E-82B9-8914CB574887}"/>
              </a:ext>
            </a:extLst>
          </p:cNvPr>
          <p:cNvSpPr>
            <a:spLocks noGrp="1"/>
          </p:cNvSpPr>
          <p:nvPr>
            <p:ph type="body" sz="quarter" idx="19"/>
          </p:nvPr>
        </p:nvSpPr>
        <p:spPr>
          <a:xfrm>
            <a:off x="6399647" y="3841846"/>
            <a:ext cx="4838700" cy="908340"/>
          </a:xfrm>
        </p:spPr>
        <p:txBody>
          <a:bodyPr>
            <a:noAutofit/>
          </a:bodyPr>
          <a:lstStyle>
            <a:lvl1pPr marL="0" indent="0">
              <a:buNone/>
              <a:defRPr sz="1600">
                <a:latin typeface="+mn-lt"/>
              </a:defRPr>
            </a:lvl1pPr>
          </a:lstStyle>
          <a:p>
            <a:pPr lvl="0"/>
            <a:r>
              <a:rPr lang="en-US"/>
              <a:t>Click to edit Master text styles</a:t>
            </a:r>
          </a:p>
        </p:txBody>
      </p:sp>
      <p:sp>
        <p:nvSpPr>
          <p:cNvPr id="28" name="Text Placeholder 3">
            <a:extLst>
              <a:ext uri="{FF2B5EF4-FFF2-40B4-BE49-F238E27FC236}">
                <a16:creationId xmlns:a16="http://schemas.microsoft.com/office/drawing/2014/main" id="{2CF285B7-A950-4326-A4D5-F5D542D2D65B}"/>
              </a:ext>
            </a:extLst>
          </p:cNvPr>
          <p:cNvSpPr>
            <a:spLocks noGrp="1"/>
          </p:cNvSpPr>
          <p:nvPr>
            <p:ph type="body" sz="quarter" idx="20"/>
          </p:nvPr>
        </p:nvSpPr>
        <p:spPr>
          <a:xfrm>
            <a:off x="6399647" y="3470942"/>
            <a:ext cx="4838700" cy="315915"/>
          </a:xfrm>
        </p:spPr>
        <p:txBody>
          <a:bodyPr>
            <a:noAutofit/>
          </a:bodyPr>
          <a:lstStyle>
            <a:lvl1pPr>
              <a:buNone/>
              <a:defRPr sz="1800" b="0" spc="0" baseline="0">
                <a:solidFill>
                  <a:schemeClr val="tx2"/>
                </a:solidFill>
                <a:latin typeface="+mj-lt"/>
              </a:defRPr>
            </a:lvl1pPr>
            <a:lvl2pPr>
              <a:buNone/>
              <a:defRPr/>
            </a:lvl2pPr>
            <a:lvl3pPr>
              <a:buNone/>
              <a:defRPr/>
            </a:lvl3pPr>
            <a:lvl4pPr>
              <a:buNone/>
              <a:defRPr/>
            </a:lvl4pPr>
            <a:lvl5pPr>
              <a:buNone/>
              <a:defRPr/>
            </a:lvl5pPr>
          </a:lstStyle>
          <a:p>
            <a:pPr lvl="0"/>
            <a:r>
              <a:rPr lang="en-US"/>
              <a:t>Click to edit Master text styles</a:t>
            </a:r>
          </a:p>
        </p:txBody>
      </p:sp>
      <p:sp>
        <p:nvSpPr>
          <p:cNvPr id="2" name="Date Placeholder 1">
            <a:extLst>
              <a:ext uri="{FF2B5EF4-FFF2-40B4-BE49-F238E27FC236}">
                <a16:creationId xmlns:a16="http://schemas.microsoft.com/office/drawing/2014/main" id="{EC45E38A-5516-4C3E-88FC-0DCBD876054B}"/>
              </a:ext>
            </a:extLst>
          </p:cNvPr>
          <p:cNvSpPr>
            <a:spLocks noGrp="1"/>
          </p:cNvSpPr>
          <p:nvPr>
            <p:ph type="dt" sz="half" idx="21"/>
          </p:nvPr>
        </p:nvSpPr>
        <p:spPr/>
        <p:txBody>
          <a:bodyPr/>
          <a:lstStyle/>
          <a:p>
            <a:fld id="{6FCA8E82-58CD-E045-8B98-B7A85B79B752}" type="datetime4">
              <a:rPr lang="en-US" smtClean="0"/>
              <a:pPr/>
              <a:t>April 25, 2022</a:t>
            </a:fld>
            <a:endParaRPr lang="en-US" dirty="0">
              <a:latin typeface="+mn-lt"/>
            </a:endParaRPr>
          </a:p>
        </p:txBody>
      </p:sp>
      <p:sp>
        <p:nvSpPr>
          <p:cNvPr id="5" name="Footer Placeholder 4">
            <a:extLst>
              <a:ext uri="{FF2B5EF4-FFF2-40B4-BE49-F238E27FC236}">
                <a16:creationId xmlns:a16="http://schemas.microsoft.com/office/drawing/2014/main" id="{14225273-038D-4F51-A093-83D80104F21A}"/>
              </a:ext>
            </a:extLst>
          </p:cNvPr>
          <p:cNvSpPr>
            <a:spLocks noGrp="1"/>
          </p:cNvSpPr>
          <p:nvPr>
            <p:ph type="ftr" sz="quarter" idx="22"/>
          </p:nvPr>
        </p:nvSpPr>
        <p:spPr/>
        <p:txBody>
          <a:bodyPr/>
          <a:lstStyle/>
          <a:p>
            <a:r>
              <a:rPr lang="en-US"/>
              <a:t>Annual Review</a:t>
            </a:r>
            <a:endParaRPr lang="en-US" b="0" dirty="0"/>
          </a:p>
        </p:txBody>
      </p:sp>
      <p:sp>
        <p:nvSpPr>
          <p:cNvPr id="6" name="Slide Number Placeholder 5">
            <a:extLst>
              <a:ext uri="{FF2B5EF4-FFF2-40B4-BE49-F238E27FC236}">
                <a16:creationId xmlns:a16="http://schemas.microsoft.com/office/drawing/2014/main" id="{C7F24E14-E0E0-44FA-A4AA-FA63A858730C}"/>
              </a:ext>
            </a:extLst>
          </p:cNvPr>
          <p:cNvSpPr>
            <a:spLocks noGrp="1"/>
          </p:cNvSpPr>
          <p:nvPr>
            <p:ph type="sldNum" sz="quarter" idx="23"/>
          </p:nvPr>
        </p:nvSpPr>
        <p:spPr/>
        <p:txBody>
          <a:bodyPr/>
          <a:lstStyle/>
          <a:p>
            <a:fld id="{294A09A9-5501-47C1-A89A-A340965A2BE2}" type="slidenum">
              <a:rPr lang="en-US" smtClean="0"/>
              <a:pPr/>
              <a:t>‹#›</a:t>
            </a:fld>
            <a:endParaRPr lang="en-US" dirty="0">
              <a:latin typeface="+mn-lt"/>
            </a:endParaRPr>
          </a:p>
        </p:txBody>
      </p:sp>
    </p:spTree>
    <p:extLst>
      <p:ext uri="{BB962C8B-B14F-4D97-AF65-F5344CB8AC3E}">
        <p14:creationId xmlns:p14="http://schemas.microsoft.com/office/powerpoint/2010/main" val="30601358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600">
          <p15:clr>
            <a:srgbClr val="FBAE40"/>
          </p15:clr>
        </p15:guide>
        <p15:guide id="2" pos="7080">
          <p15:clr>
            <a:srgbClr val="FBAE40"/>
          </p15:clr>
        </p15:guide>
        <p15:guide id="3" pos="2304">
          <p15:clr>
            <a:srgbClr val="FBAE40"/>
          </p15:clr>
        </p15:guide>
        <p15:guide id="4" pos="5736">
          <p15:clr>
            <a:srgbClr val="FBAE40"/>
          </p15:clr>
        </p15:guide>
        <p15:guide id="5" pos="1944">
          <p15:clr>
            <a:srgbClr val="FBAE40"/>
          </p15:clr>
        </p15:guide>
        <p15:guide id="6" pos="4008">
          <p15:clr>
            <a:srgbClr val="FBAE40"/>
          </p15:clr>
        </p15:guide>
        <p15:guide id="7" orient="horz" pos="1224">
          <p15:clr>
            <a:srgbClr val="FBAE40"/>
          </p15:clr>
        </p15:guide>
        <p15:guide id="8" orient="horz" pos="1440">
          <p15:clr>
            <a:srgbClr val="FBAE40"/>
          </p15:clr>
        </p15:guide>
        <p15:guide id="9" orient="horz" pos="552">
          <p15:clr>
            <a:srgbClr val="FBAE40"/>
          </p15:clr>
        </p15:guide>
        <p15:guide id="10" pos="5352">
          <p15:clr>
            <a:srgbClr val="FBAE40"/>
          </p15:clr>
        </p15:guide>
        <p15:guide id="11" pos="3648">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tx1"/>
        </a:solidFill>
        <a:effectLst/>
      </p:bgPr>
    </p:bg>
    <p:spTree>
      <p:nvGrpSpPr>
        <p:cNvPr id="1" name=""/>
        <p:cNvGrpSpPr/>
        <p:nvPr/>
      </p:nvGrpSpPr>
      <p:grpSpPr>
        <a:xfrm>
          <a:off x="0" y="0"/>
          <a:ext cx="0" cy="0"/>
          <a:chOff x="0" y="0"/>
          <a:chExt cx="0" cy="0"/>
        </a:xfrm>
      </p:grpSpPr>
      <p:sp>
        <p:nvSpPr>
          <p:cNvPr id="16" name="Text Placeholder 29">
            <a:extLst>
              <a:ext uri="{FF2B5EF4-FFF2-40B4-BE49-F238E27FC236}">
                <a16:creationId xmlns:a16="http://schemas.microsoft.com/office/drawing/2014/main" id="{BB778BC5-5409-574B-96E2-B45CDD940DF4}"/>
              </a:ext>
            </a:extLst>
          </p:cNvPr>
          <p:cNvSpPr>
            <a:spLocks noGrp="1"/>
          </p:cNvSpPr>
          <p:nvPr>
            <p:ph type="body" sz="quarter" idx="11"/>
          </p:nvPr>
        </p:nvSpPr>
        <p:spPr>
          <a:xfrm>
            <a:off x="6896100" y="5102063"/>
            <a:ext cx="4914900" cy="588795"/>
          </a:xfrm>
        </p:spPr>
        <p:txBody>
          <a:bodyPr lIns="0" tIns="0" rIns="0" bIns="0" anchor="b">
            <a:noAutofit/>
          </a:bodyPr>
          <a:lstStyle>
            <a:lvl1pPr marL="0" indent="0">
              <a:buNone/>
              <a:defRPr sz="1600" b="0" i="0">
                <a:solidFill>
                  <a:schemeClr val="tx2"/>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17" name="Subtitle 2">
            <a:extLst>
              <a:ext uri="{FF2B5EF4-FFF2-40B4-BE49-F238E27FC236}">
                <a16:creationId xmlns:a16="http://schemas.microsoft.com/office/drawing/2014/main" id="{32916F3A-28FA-9A4B-A780-0D687D932893}"/>
              </a:ext>
            </a:extLst>
          </p:cNvPr>
          <p:cNvSpPr>
            <a:spLocks noGrp="1"/>
          </p:cNvSpPr>
          <p:nvPr>
            <p:ph type="subTitle" idx="1"/>
          </p:nvPr>
        </p:nvSpPr>
        <p:spPr>
          <a:xfrm>
            <a:off x="6907623" y="3591098"/>
            <a:ext cx="4903377" cy="1057791"/>
          </a:xfrm>
        </p:spPr>
        <p:txBody>
          <a:bodyPr lIns="0" tIns="0" rIns="0" bIns="0">
            <a:normAutofit/>
          </a:bodyPr>
          <a:lstStyle>
            <a:lvl1pPr marL="0" indent="0" algn="l">
              <a:buNone/>
              <a:defRPr sz="1600" b="0" i="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6" name="Title 1">
            <a:extLst>
              <a:ext uri="{FF2B5EF4-FFF2-40B4-BE49-F238E27FC236}">
                <a16:creationId xmlns:a16="http://schemas.microsoft.com/office/drawing/2014/main" id="{E29321F6-59C5-6E4C-A846-6AD00848A444}"/>
              </a:ext>
            </a:extLst>
          </p:cNvPr>
          <p:cNvSpPr>
            <a:spLocks noGrp="1"/>
          </p:cNvSpPr>
          <p:nvPr>
            <p:ph type="title"/>
          </p:nvPr>
        </p:nvSpPr>
        <p:spPr>
          <a:xfrm>
            <a:off x="6907623" y="2173658"/>
            <a:ext cx="4903377" cy="610863"/>
          </a:xfrm>
          <a:prstGeom prst="rect">
            <a:avLst/>
          </a:prstGeom>
        </p:spPr>
        <p:txBody>
          <a:bodyPr lIns="0" tIns="0" rIns="0" bIns="0" anchor="b" anchorCtr="0">
            <a:normAutofit/>
          </a:bodyPr>
          <a:lstStyle>
            <a:lvl1pPr>
              <a:defRPr sz="4400" b="1" i="0">
                <a:latin typeface="+mj-lt"/>
              </a:defRPr>
            </a:lvl1pPr>
          </a:lstStyle>
          <a:p>
            <a:r>
              <a:rPr lang="en-US"/>
              <a:t>Click to edit Master title style</a:t>
            </a:r>
            <a:endParaRPr lang="en-US" dirty="0"/>
          </a:p>
        </p:txBody>
      </p:sp>
      <p:cxnSp>
        <p:nvCxnSpPr>
          <p:cNvPr id="27" name="Straight Connector 26">
            <a:extLst>
              <a:ext uri="{FF2B5EF4-FFF2-40B4-BE49-F238E27FC236}">
                <a16:creationId xmlns:a16="http://schemas.microsoft.com/office/drawing/2014/main" id="{AB5C3BF3-A164-DD48-BD02-4587489DA105}"/>
              </a:ext>
            </a:extLst>
          </p:cNvPr>
          <p:cNvCxnSpPr>
            <a:cxnSpLocks/>
          </p:cNvCxnSpPr>
          <p:nvPr userDrawn="1"/>
        </p:nvCxnSpPr>
        <p:spPr>
          <a:xfrm>
            <a:off x="6896100" y="3233703"/>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11" name="Picture Placeholder 2">
            <a:extLst>
              <a:ext uri="{FF2B5EF4-FFF2-40B4-BE49-F238E27FC236}">
                <a16:creationId xmlns:a16="http://schemas.microsoft.com/office/drawing/2014/main" id="{F8C225AD-C009-894E-8AFA-C94EAA06509C}"/>
              </a:ext>
            </a:extLst>
          </p:cNvPr>
          <p:cNvSpPr>
            <a:spLocks noGrp="1"/>
          </p:cNvSpPr>
          <p:nvPr>
            <p:ph type="pic" sz="quarter" idx="13"/>
          </p:nvPr>
        </p:nvSpPr>
        <p:spPr>
          <a:xfrm>
            <a:off x="0" y="0"/>
            <a:ext cx="6096000" cy="6858000"/>
          </a:xfrm>
        </p:spPr>
        <p:txBody>
          <a:bodyPr/>
          <a:lstStyle/>
          <a:p>
            <a:r>
              <a:rPr lang="en-US"/>
              <a:t>Click icon to add picture</a:t>
            </a:r>
            <a:endParaRPr lang="en-US" dirty="0"/>
          </a:p>
        </p:txBody>
      </p:sp>
      <p:grpSp>
        <p:nvGrpSpPr>
          <p:cNvPr id="30" name="Group 29">
            <a:extLst>
              <a:ext uri="{FF2B5EF4-FFF2-40B4-BE49-F238E27FC236}">
                <a16:creationId xmlns:a16="http://schemas.microsoft.com/office/drawing/2014/main" id="{FFEF81ED-50DF-3946-87D9-407C13C3CE9F}"/>
              </a:ext>
            </a:extLst>
          </p:cNvPr>
          <p:cNvGrpSpPr>
            <a:grpSpLocks/>
          </p:cNvGrpSpPr>
          <p:nvPr userDrawn="1"/>
        </p:nvGrpSpPr>
        <p:grpSpPr bwMode="auto">
          <a:xfrm rot="10800000">
            <a:off x="8870040" y="0"/>
            <a:ext cx="3325208" cy="3325208"/>
            <a:chOff x="0" y="12289"/>
            <a:chExt cx="3550" cy="3551"/>
          </a:xfrm>
        </p:grpSpPr>
        <p:sp>
          <p:nvSpPr>
            <p:cNvPr id="31" name="Freeform 30">
              <a:extLst>
                <a:ext uri="{FF2B5EF4-FFF2-40B4-BE49-F238E27FC236}">
                  <a16:creationId xmlns:a16="http://schemas.microsoft.com/office/drawing/2014/main" id="{4B6857A0-601C-9C40-ADB4-7927C7A4ECA0}"/>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32" name="Freeform 31">
              <a:extLst>
                <a:ext uri="{FF2B5EF4-FFF2-40B4-BE49-F238E27FC236}">
                  <a16:creationId xmlns:a16="http://schemas.microsoft.com/office/drawing/2014/main" id="{31562ACC-ECB3-4841-A52C-00DAFF438EBF}"/>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33" name="Freeform 32">
              <a:extLst>
                <a:ext uri="{FF2B5EF4-FFF2-40B4-BE49-F238E27FC236}">
                  <a16:creationId xmlns:a16="http://schemas.microsoft.com/office/drawing/2014/main" id="{77C317B8-91B4-7040-AB8C-CE822CA28AAD}"/>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Tree>
    <p:extLst>
      <p:ext uri="{BB962C8B-B14F-4D97-AF65-F5344CB8AC3E}">
        <p14:creationId xmlns:p14="http://schemas.microsoft.com/office/powerpoint/2010/main" val="999130720"/>
      </p:ext>
    </p:extLst>
  </p:cSld>
  <p:clrMapOvr>
    <a:masterClrMapping/>
  </p:clrMapOvr>
  <p:extLst>
    <p:ext uri="{DCECCB84-F9BA-43D5-87BE-67443E8EF086}">
      <p15:sldGuideLst xmlns:p15="http://schemas.microsoft.com/office/powerpoint/2012/main">
        <p15:guide id="1" pos="60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806C6F65-35CD-D64B-992A-0C1C1E00384D}"/>
              </a:ext>
            </a:extLst>
          </p:cNvPr>
          <p:cNvGrpSpPr/>
          <p:nvPr userDrawn="1"/>
        </p:nvGrpSpPr>
        <p:grpSpPr>
          <a:xfrm>
            <a:off x="6362700" y="0"/>
            <a:ext cx="5829298" cy="3235602"/>
            <a:chOff x="5612972" y="1"/>
            <a:chExt cx="6615961" cy="3672246"/>
          </a:xfrm>
        </p:grpSpPr>
        <p:sp>
          <p:nvSpPr>
            <p:cNvPr id="7" name="AutoShape 24">
              <a:extLst>
                <a:ext uri="{FF2B5EF4-FFF2-40B4-BE49-F238E27FC236}">
                  <a16:creationId xmlns:a16="http://schemas.microsoft.com/office/drawing/2014/main" id="{CFD467E2-FF13-7E4F-BEF9-EA1A17665B2D}"/>
                </a:ext>
              </a:extLst>
            </p:cNvPr>
            <p:cNvSpPr>
              <a:spLocks/>
            </p:cNvSpPr>
            <p:nvPr/>
          </p:nvSpPr>
          <p:spPr bwMode="auto">
            <a:xfrm>
              <a:off x="5612972" y="1"/>
              <a:ext cx="4408998" cy="3672246"/>
            </a:xfrm>
            <a:custGeom>
              <a:avLst/>
              <a:gdLst>
                <a:gd name="T0" fmla="+- 0 8372 6586"/>
                <a:gd name="T1" fmla="*/ T0 w 3578"/>
                <a:gd name="T2" fmla="*/ 591 h 2980"/>
                <a:gd name="T3" fmla="+- 0 7780 6586"/>
                <a:gd name="T4" fmla="*/ T3 w 3578"/>
                <a:gd name="T5" fmla="*/ 0 h 2980"/>
                <a:gd name="T6" fmla="+- 0 6586 6586"/>
                <a:gd name="T7" fmla="*/ T6 w 3578"/>
                <a:gd name="T8" fmla="*/ 0 h 2980"/>
                <a:gd name="T9" fmla="+- 0 7774 6586"/>
                <a:gd name="T10" fmla="*/ T9 w 3578"/>
                <a:gd name="T11" fmla="*/ 1188 h 2980"/>
                <a:gd name="T12" fmla="+- 0 8372 6586"/>
                <a:gd name="T13" fmla="*/ T12 w 3578"/>
                <a:gd name="T14" fmla="*/ 591 h 2980"/>
                <a:gd name="T15" fmla="+- 0 10163 6586"/>
                <a:gd name="T16" fmla="*/ T15 w 3578"/>
                <a:gd name="T17" fmla="*/ 2383 h 2980"/>
                <a:gd name="T18" fmla="+- 0 9566 6586"/>
                <a:gd name="T19" fmla="*/ T18 w 3578"/>
                <a:gd name="T20" fmla="*/ 1786 h 2980"/>
                <a:gd name="T21" fmla="+- 0 8969 6586"/>
                <a:gd name="T22" fmla="*/ T21 w 3578"/>
                <a:gd name="T23" fmla="*/ 2383 h 2980"/>
                <a:gd name="T24" fmla="+- 0 9566 6586"/>
                <a:gd name="T25" fmla="*/ T24 w 3578"/>
                <a:gd name="T26" fmla="*/ 2980 h 2980"/>
                <a:gd name="T27" fmla="+- 0 10163 6586"/>
                <a:gd name="T28" fmla="*/ T27 w 3578"/>
                <a:gd name="T29" fmla="*/ 2383 h 2980"/>
              </a:gdLst>
              <a:ahLst/>
              <a:cxnLst>
                <a:cxn ang="0">
                  <a:pos x="T1" y="T2"/>
                </a:cxn>
                <a:cxn ang="0">
                  <a:pos x="T4" y="T5"/>
                </a:cxn>
                <a:cxn ang="0">
                  <a:pos x="T7" y="T8"/>
                </a:cxn>
                <a:cxn ang="0">
                  <a:pos x="T10" y="T11"/>
                </a:cxn>
                <a:cxn ang="0">
                  <a:pos x="T13" y="T14"/>
                </a:cxn>
                <a:cxn ang="0">
                  <a:pos x="T16" y="T17"/>
                </a:cxn>
                <a:cxn ang="0">
                  <a:pos x="T19" y="T20"/>
                </a:cxn>
                <a:cxn ang="0">
                  <a:pos x="T22" y="T23"/>
                </a:cxn>
                <a:cxn ang="0">
                  <a:pos x="T25" y="T26"/>
                </a:cxn>
                <a:cxn ang="0">
                  <a:pos x="T28" y="T29"/>
                </a:cxn>
              </a:cxnLst>
              <a:rect l="0" t="0" r="r" b="b"/>
              <a:pathLst>
                <a:path w="3578" h="2980">
                  <a:moveTo>
                    <a:pt x="1786" y="591"/>
                  </a:moveTo>
                  <a:lnTo>
                    <a:pt x="1194" y="0"/>
                  </a:lnTo>
                  <a:lnTo>
                    <a:pt x="0" y="0"/>
                  </a:lnTo>
                  <a:lnTo>
                    <a:pt x="1188" y="1188"/>
                  </a:lnTo>
                  <a:lnTo>
                    <a:pt x="1786" y="591"/>
                  </a:lnTo>
                  <a:moveTo>
                    <a:pt x="3577" y="2383"/>
                  </a:moveTo>
                  <a:lnTo>
                    <a:pt x="2980" y="1786"/>
                  </a:lnTo>
                  <a:lnTo>
                    <a:pt x="2383" y="2383"/>
                  </a:lnTo>
                  <a:lnTo>
                    <a:pt x="2980" y="2980"/>
                  </a:lnTo>
                  <a:lnTo>
                    <a:pt x="3577" y="2383"/>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8" name="Freeform 7">
              <a:extLst>
                <a:ext uri="{FF2B5EF4-FFF2-40B4-BE49-F238E27FC236}">
                  <a16:creationId xmlns:a16="http://schemas.microsoft.com/office/drawing/2014/main" id="{CA85A327-3157-B442-993A-6900F71249AC}"/>
                </a:ext>
              </a:extLst>
            </p:cNvPr>
            <p:cNvSpPr>
              <a:spLocks/>
            </p:cNvSpPr>
            <p:nvPr/>
          </p:nvSpPr>
          <p:spPr bwMode="auto">
            <a:xfrm>
              <a:off x="6341233" y="1463970"/>
              <a:ext cx="2208196" cy="2208277"/>
            </a:xfrm>
            <a:custGeom>
              <a:avLst/>
              <a:gdLst>
                <a:gd name="T0" fmla="+- 0 7774 7177"/>
                <a:gd name="T1" fmla="*/ T0 w 1792"/>
                <a:gd name="T2" fmla="+- 0 1188 1188"/>
                <a:gd name="T3" fmla="*/ 1188 h 1792"/>
                <a:gd name="T4" fmla="+- 0 7177 7177"/>
                <a:gd name="T5" fmla="*/ T4 w 1792"/>
                <a:gd name="T6" fmla="+- 0 1786 1188"/>
                <a:gd name="T7" fmla="*/ 1786 h 1792"/>
                <a:gd name="T8" fmla="+- 0 8372 7177"/>
                <a:gd name="T9" fmla="*/ T8 w 1792"/>
                <a:gd name="T10" fmla="+- 0 2980 1188"/>
                <a:gd name="T11" fmla="*/ 2980 h 1792"/>
                <a:gd name="T12" fmla="+- 0 8969 7177"/>
                <a:gd name="T13" fmla="*/ T12 w 1792"/>
                <a:gd name="T14" fmla="+- 0 2383 1188"/>
                <a:gd name="T15" fmla="*/ 2383 h 1792"/>
                <a:gd name="T16" fmla="+- 0 7774 7177"/>
                <a:gd name="T17" fmla="*/ T16 w 1792"/>
                <a:gd name="T18" fmla="+- 0 1188 1188"/>
                <a:gd name="T19" fmla="*/ 1188 h 1792"/>
              </a:gdLst>
              <a:ahLst/>
              <a:cxnLst>
                <a:cxn ang="0">
                  <a:pos x="T1" y="T3"/>
                </a:cxn>
                <a:cxn ang="0">
                  <a:pos x="T5" y="T7"/>
                </a:cxn>
                <a:cxn ang="0">
                  <a:pos x="T9" y="T11"/>
                </a:cxn>
                <a:cxn ang="0">
                  <a:pos x="T13" y="T15"/>
                </a:cxn>
                <a:cxn ang="0">
                  <a:pos x="T17" y="T19"/>
                </a:cxn>
              </a:cxnLst>
              <a:rect l="0" t="0" r="r" b="b"/>
              <a:pathLst>
                <a:path w="1792" h="1792">
                  <a:moveTo>
                    <a:pt x="597" y="0"/>
                  </a:moveTo>
                  <a:lnTo>
                    <a:pt x="0" y="598"/>
                  </a:lnTo>
                  <a:lnTo>
                    <a:pt x="1195" y="1792"/>
                  </a:lnTo>
                  <a:lnTo>
                    <a:pt x="1792" y="1195"/>
                  </a:lnTo>
                  <a:lnTo>
                    <a:pt x="597"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9" name="Freeform 8">
              <a:extLst>
                <a:ext uri="{FF2B5EF4-FFF2-40B4-BE49-F238E27FC236}">
                  <a16:creationId xmlns:a16="http://schemas.microsoft.com/office/drawing/2014/main" id="{9A459CB4-74AF-0544-AB1E-7CC6D10F84EB}"/>
                </a:ext>
              </a:extLst>
            </p:cNvPr>
            <p:cNvSpPr>
              <a:spLocks/>
            </p:cNvSpPr>
            <p:nvPr/>
          </p:nvSpPr>
          <p:spPr bwMode="auto">
            <a:xfrm>
              <a:off x="8555590" y="1"/>
              <a:ext cx="1457754" cy="729520"/>
            </a:xfrm>
            <a:custGeom>
              <a:avLst/>
              <a:gdLst>
                <a:gd name="T0" fmla="+- 0 10158 8975"/>
                <a:gd name="T1" fmla="*/ T0 w 1183"/>
                <a:gd name="T2" fmla="*/ 0 h 592"/>
                <a:gd name="T3" fmla="+- 0 8975 8975"/>
                <a:gd name="T4" fmla="*/ T3 w 1183"/>
                <a:gd name="T5" fmla="*/ 0 h 592"/>
                <a:gd name="T6" fmla="+- 0 9566 8975"/>
                <a:gd name="T7" fmla="*/ T6 w 1183"/>
                <a:gd name="T8" fmla="*/ 591 h 592"/>
                <a:gd name="T9" fmla="+- 0 10158 8975"/>
                <a:gd name="T10" fmla="*/ T9 w 1183"/>
                <a:gd name="T11" fmla="*/ 0 h 592"/>
              </a:gdLst>
              <a:ahLst/>
              <a:cxnLst>
                <a:cxn ang="0">
                  <a:pos x="T1" y="T2"/>
                </a:cxn>
                <a:cxn ang="0">
                  <a:pos x="T4" y="T5"/>
                </a:cxn>
                <a:cxn ang="0">
                  <a:pos x="T7" y="T8"/>
                </a:cxn>
                <a:cxn ang="0">
                  <a:pos x="T10" y="T11"/>
                </a:cxn>
              </a:cxnLst>
              <a:rect l="0" t="0" r="r" b="b"/>
              <a:pathLst>
                <a:path w="1183" h="592">
                  <a:moveTo>
                    <a:pt x="1183" y="0"/>
                  </a:moveTo>
                  <a:lnTo>
                    <a:pt x="0" y="0"/>
                  </a:lnTo>
                  <a:lnTo>
                    <a:pt x="591" y="591"/>
                  </a:lnTo>
                  <a:lnTo>
                    <a:pt x="1183"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0" name="Freeform 9">
              <a:extLst>
                <a:ext uri="{FF2B5EF4-FFF2-40B4-BE49-F238E27FC236}">
                  <a16:creationId xmlns:a16="http://schemas.microsoft.com/office/drawing/2014/main" id="{95A20BFD-9142-D64A-A78A-61B75FCA0D76}"/>
                </a:ext>
              </a:extLst>
            </p:cNvPr>
            <p:cNvSpPr>
              <a:spLocks/>
            </p:cNvSpPr>
            <p:nvPr/>
          </p:nvSpPr>
          <p:spPr bwMode="auto">
            <a:xfrm>
              <a:off x="7076887" y="728289"/>
              <a:ext cx="2208196" cy="2208277"/>
            </a:xfrm>
            <a:custGeom>
              <a:avLst/>
              <a:gdLst>
                <a:gd name="T0" fmla="+- 0 8372 7774"/>
                <a:gd name="T1" fmla="*/ T0 w 1792"/>
                <a:gd name="T2" fmla="+- 0 591 591"/>
                <a:gd name="T3" fmla="*/ 591 h 1792"/>
                <a:gd name="T4" fmla="+- 0 7774 7774"/>
                <a:gd name="T5" fmla="*/ T4 w 1792"/>
                <a:gd name="T6" fmla="+- 0 1188 591"/>
                <a:gd name="T7" fmla="*/ 1188 h 1792"/>
                <a:gd name="T8" fmla="+- 0 8969 7774"/>
                <a:gd name="T9" fmla="*/ T8 w 1792"/>
                <a:gd name="T10" fmla="+- 0 2383 591"/>
                <a:gd name="T11" fmla="*/ 2383 h 1792"/>
                <a:gd name="T12" fmla="+- 0 9566 7774"/>
                <a:gd name="T13" fmla="*/ T12 w 1792"/>
                <a:gd name="T14" fmla="+- 0 1786 591"/>
                <a:gd name="T15" fmla="*/ 1786 h 1792"/>
                <a:gd name="T16" fmla="+- 0 8372 7774"/>
                <a:gd name="T17" fmla="*/ T16 w 1792"/>
                <a:gd name="T18" fmla="+- 0 591 591"/>
                <a:gd name="T19" fmla="*/ 591 h 1792"/>
              </a:gdLst>
              <a:ahLst/>
              <a:cxnLst>
                <a:cxn ang="0">
                  <a:pos x="T1" y="T3"/>
                </a:cxn>
                <a:cxn ang="0">
                  <a:pos x="T5" y="T7"/>
                </a:cxn>
                <a:cxn ang="0">
                  <a:pos x="T9" y="T11"/>
                </a:cxn>
                <a:cxn ang="0">
                  <a:pos x="T13" y="T15"/>
                </a:cxn>
                <a:cxn ang="0">
                  <a:pos x="T17" y="T19"/>
                </a:cxn>
              </a:cxnLst>
              <a:rect l="0" t="0" r="r" b="b"/>
              <a:pathLst>
                <a:path w="1792" h="1792">
                  <a:moveTo>
                    <a:pt x="598" y="0"/>
                  </a:moveTo>
                  <a:lnTo>
                    <a:pt x="0" y="597"/>
                  </a:lnTo>
                  <a:lnTo>
                    <a:pt x="1195" y="1792"/>
                  </a:lnTo>
                  <a:lnTo>
                    <a:pt x="1792" y="1195"/>
                  </a:lnTo>
                  <a:lnTo>
                    <a:pt x="598" y="0"/>
                  </a:lnTo>
                  <a:close/>
                </a:path>
              </a:pathLst>
            </a:custGeom>
            <a:solidFill>
              <a:schemeClr val="tx2"/>
            </a:solidFill>
            <a:ln>
              <a:noFill/>
            </a:ln>
          </p:spPr>
          <p:txBody>
            <a:bodyPr rot="0" vert="horz" wrap="square" lIns="91440" tIns="45720" rIns="91440" bIns="45720" anchor="t" anchorCtr="0" upright="1">
              <a:noAutofit/>
            </a:bodyPr>
            <a:lstStyle/>
            <a:p>
              <a:endParaRPr lang="en-US" dirty="0"/>
            </a:p>
          </p:txBody>
        </p:sp>
        <p:sp>
          <p:nvSpPr>
            <p:cNvPr id="11" name="Freeform 10">
              <a:extLst>
                <a:ext uri="{FF2B5EF4-FFF2-40B4-BE49-F238E27FC236}">
                  <a16:creationId xmlns:a16="http://schemas.microsoft.com/office/drawing/2014/main" id="{B80736DF-C890-DB47-AEAA-D3D92505E632}"/>
                </a:ext>
              </a:extLst>
            </p:cNvPr>
            <p:cNvSpPr>
              <a:spLocks/>
            </p:cNvSpPr>
            <p:nvPr/>
          </p:nvSpPr>
          <p:spPr bwMode="auto">
            <a:xfrm>
              <a:off x="9285083" y="728289"/>
              <a:ext cx="2943850" cy="2943958"/>
            </a:xfrm>
            <a:custGeom>
              <a:avLst/>
              <a:gdLst>
                <a:gd name="T0" fmla="+- 0 11955 9566"/>
                <a:gd name="T1" fmla="*/ T0 w 2389"/>
                <a:gd name="T2" fmla="+- 0 1786 591"/>
                <a:gd name="T3" fmla="*/ 1786 h 2389"/>
                <a:gd name="T4" fmla="+- 0 10760 9566"/>
                <a:gd name="T5" fmla="*/ T4 w 2389"/>
                <a:gd name="T6" fmla="+- 0 591 591"/>
                <a:gd name="T7" fmla="*/ 591 h 2389"/>
                <a:gd name="T8" fmla="+- 0 9566 9566"/>
                <a:gd name="T9" fmla="*/ T8 w 2389"/>
                <a:gd name="T10" fmla="+- 0 1786 591"/>
                <a:gd name="T11" fmla="*/ 1786 h 2389"/>
                <a:gd name="T12" fmla="+- 0 10760 9566"/>
                <a:gd name="T13" fmla="*/ T12 w 2389"/>
                <a:gd name="T14" fmla="+- 0 2980 591"/>
                <a:gd name="T15" fmla="*/ 2980 h 2389"/>
                <a:gd name="T16" fmla="+- 0 11955 9566"/>
                <a:gd name="T17" fmla="*/ T16 w 2389"/>
                <a:gd name="T18" fmla="+- 0 1786 591"/>
                <a:gd name="T19" fmla="*/ 1786 h 2389"/>
              </a:gdLst>
              <a:ahLst/>
              <a:cxnLst>
                <a:cxn ang="0">
                  <a:pos x="T1" y="T3"/>
                </a:cxn>
                <a:cxn ang="0">
                  <a:pos x="T5" y="T7"/>
                </a:cxn>
                <a:cxn ang="0">
                  <a:pos x="T9" y="T11"/>
                </a:cxn>
                <a:cxn ang="0">
                  <a:pos x="T13" y="T15"/>
                </a:cxn>
                <a:cxn ang="0">
                  <a:pos x="T17" y="T19"/>
                </a:cxn>
              </a:cxnLst>
              <a:rect l="0" t="0" r="r" b="b"/>
              <a:pathLst>
                <a:path w="2389" h="2389">
                  <a:moveTo>
                    <a:pt x="2389" y="1195"/>
                  </a:moveTo>
                  <a:lnTo>
                    <a:pt x="1194" y="0"/>
                  </a:lnTo>
                  <a:lnTo>
                    <a:pt x="0" y="1195"/>
                  </a:lnTo>
                  <a:lnTo>
                    <a:pt x="1194" y="2389"/>
                  </a:lnTo>
                  <a:lnTo>
                    <a:pt x="2389" y="1195"/>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
        <p:nvSpPr>
          <p:cNvPr id="12" name="Title 1">
            <a:extLst>
              <a:ext uri="{FF2B5EF4-FFF2-40B4-BE49-F238E27FC236}">
                <a16:creationId xmlns:a16="http://schemas.microsoft.com/office/drawing/2014/main" id="{39F93F26-ED5C-E74E-BFBD-E3054DC1B9C1}"/>
              </a:ext>
            </a:extLst>
          </p:cNvPr>
          <p:cNvSpPr>
            <a:spLocks noGrp="1"/>
          </p:cNvSpPr>
          <p:nvPr>
            <p:ph type="title"/>
          </p:nvPr>
        </p:nvSpPr>
        <p:spPr>
          <a:xfrm>
            <a:off x="964023" y="879063"/>
            <a:ext cx="4941477" cy="610863"/>
          </a:xfrm>
          <a:prstGeom prst="rect">
            <a:avLst/>
          </a:prstGeom>
        </p:spPr>
        <p:txBody>
          <a:bodyPr lIns="0" tIns="0" rIns="0" bIns="0" anchor="b" anchorCtr="0">
            <a:normAutofit/>
          </a:bodyPr>
          <a:lstStyle>
            <a:lvl1pPr>
              <a:defRPr sz="4400" b="1" i="0" spc="50" baseline="0">
                <a:latin typeface="+mj-lt"/>
              </a:defRPr>
            </a:lvl1pPr>
          </a:lstStyle>
          <a:p>
            <a:r>
              <a:rPr lang="en-US"/>
              <a:t>Click to edit Master title style</a:t>
            </a:r>
            <a:endParaRPr lang="en-US" dirty="0"/>
          </a:p>
        </p:txBody>
      </p:sp>
      <p:cxnSp>
        <p:nvCxnSpPr>
          <p:cNvPr id="13" name="Straight Connector 12">
            <a:extLst>
              <a:ext uri="{FF2B5EF4-FFF2-40B4-BE49-F238E27FC236}">
                <a16:creationId xmlns:a16="http://schemas.microsoft.com/office/drawing/2014/main" id="{CF0FD074-81E2-0D4E-8446-C5B415B238A0}"/>
              </a:ext>
            </a:extLst>
          </p:cNvPr>
          <p:cNvCxnSpPr>
            <a:cxnSpLocks/>
          </p:cNvCxnSpPr>
          <p:nvPr userDrawn="1"/>
        </p:nvCxnSpPr>
        <p:spPr>
          <a:xfrm>
            <a:off x="952500" y="1934655"/>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14" name="Text Placeholder 29">
            <a:extLst>
              <a:ext uri="{FF2B5EF4-FFF2-40B4-BE49-F238E27FC236}">
                <a16:creationId xmlns:a16="http://schemas.microsoft.com/office/drawing/2014/main" id="{58AAB058-5FFC-9E4E-AD2E-FB1B4EE51025}"/>
              </a:ext>
            </a:extLst>
          </p:cNvPr>
          <p:cNvSpPr>
            <a:spLocks noGrp="1"/>
          </p:cNvSpPr>
          <p:nvPr>
            <p:ph type="body" sz="quarter" idx="13"/>
          </p:nvPr>
        </p:nvSpPr>
        <p:spPr>
          <a:xfrm>
            <a:off x="952500" y="2818296"/>
            <a:ext cx="2133600" cy="369332"/>
          </a:xfrm>
        </p:spPr>
        <p:txBody>
          <a:bodyPr lIns="0" tIns="0" rIns="0" bIns="0">
            <a:noAutofit/>
          </a:bodyPr>
          <a:lstStyle>
            <a:lvl1pPr marL="0" indent="0">
              <a:lnSpc>
                <a:spcPct val="100000"/>
              </a:lnSpc>
              <a:buNone/>
              <a:defRPr sz="14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15" name="Text Placeholder 29">
            <a:extLst>
              <a:ext uri="{FF2B5EF4-FFF2-40B4-BE49-F238E27FC236}">
                <a16:creationId xmlns:a16="http://schemas.microsoft.com/office/drawing/2014/main" id="{18ABDA74-C3EC-274D-BE87-AC5B825A2A4C}"/>
              </a:ext>
            </a:extLst>
          </p:cNvPr>
          <p:cNvSpPr>
            <a:spLocks noGrp="1"/>
          </p:cNvSpPr>
          <p:nvPr>
            <p:ph type="body" sz="quarter" idx="14"/>
          </p:nvPr>
        </p:nvSpPr>
        <p:spPr>
          <a:xfrm>
            <a:off x="952500" y="2209800"/>
            <a:ext cx="2133600" cy="205837"/>
          </a:xfrm>
        </p:spPr>
        <p:txBody>
          <a:bodyPr lIns="0" tIns="0" rIns="0" bIns="0">
            <a:noAutofit/>
          </a:bodyPr>
          <a:lstStyle>
            <a:lvl1pPr marL="0" indent="0">
              <a:lnSpc>
                <a:spcPct val="100000"/>
              </a:lnSpc>
              <a:spcBef>
                <a:spcPts val="400"/>
              </a:spcBef>
              <a:buNone/>
              <a:defRPr sz="1800" b="0" i="0">
                <a:solidFill>
                  <a:schemeClr val="tx2"/>
                </a:solidFill>
                <a:latin typeface="+mj-lt"/>
              </a:defRPr>
            </a:lvl1pPr>
            <a:lvl2pPr>
              <a:defRPr sz="4000"/>
            </a:lvl2pPr>
            <a:lvl3pPr>
              <a:defRPr sz="4000"/>
            </a:lvl3pPr>
            <a:lvl4pPr>
              <a:defRPr sz="4000"/>
            </a:lvl4pPr>
            <a:lvl5pPr>
              <a:defRPr sz="4000"/>
            </a:lvl5pPr>
          </a:lstStyle>
          <a:p>
            <a:pPr lvl="0"/>
            <a:r>
              <a:rPr lang="en-US"/>
              <a:t>Click to edit Master text styles</a:t>
            </a:r>
          </a:p>
        </p:txBody>
      </p:sp>
      <p:cxnSp>
        <p:nvCxnSpPr>
          <p:cNvPr id="16" name="Straight Connector 15">
            <a:extLst>
              <a:ext uri="{FF2B5EF4-FFF2-40B4-BE49-F238E27FC236}">
                <a16:creationId xmlns:a16="http://schemas.microsoft.com/office/drawing/2014/main" id="{A3DDE02E-BC75-2645-8725-CA2CFD327A3C}"/>
              </a:ext>
            </a:extLst>
          </p:cNvPr>
          <p:cNvCxnSpPr>
            <a:cxnSpLocks/>
          </p:cNvCxnSpPr>
          <p:nvPr userDrawn="1"/>
        </p:nvCxnSpPr>
        <p:spPr>
          <a:xfrm>
            <a:off x="3663043" y="1939108"/>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17" name="Text Placeholder 29">
            <a:extLst>
              <a:ext uri="{FF2B5EF4-FFF2-40B4-BE49-F238E27FC236}">
                <a16:creationId xmlns:a16="http://schemas.microsoft.com/office/drawing/2014/main" id="{3ABA9FD1-9B74-F14F-81EF-7B3407196B03}"/>
              </a:ext>
            </a:extLst>
          </p:cNvPr>
          <p:cNvSpPr>
            <a:spLocks noGrp="1"/>
          </p:cNvSpPr>
          <p:nvPr>
            <p:ph type="body" sz="quarter" idx="15"/>
          </p:nvPr>
        </p:nvSpPr>
        <p:spPr>
          <a:xfrm>
            <a:off x="3663042" y="2818296"/>
            <a:ext cx="2128157" cy="369332"/>
          </a:xfrm>
        </p:spPr>
        <p:txBody>
          <a:bodyPr lIns="0" tIns="0" rIns="0" bIns="0">
            <a:noAutofit/>
          </a:bodyPr>
          <a:lstStyle>
            <a:lvl1pPr marL="0" indent="0">
              <a:lnSpc>
                <a:spcPct val="100000"/>
              </a:lnSpc>
              <a:buNone/>
              <a:defRPr sz="14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18" name="Text Placeholder 29">
            <a:extLst>
              <a:ext uri="{FF2B5EF4-FFF2-40B4-BE49-F238E27FC236}">
                <a16:creationId xmlns:a16="http://schemas.microsoft.com/office/drawing/2014/main" id="{0E9E9D03-0186-5B4C-A73F-95ADCD08A44A}"/>
              </a:ext>
            </a:extLst>
          </p:cNvPr>
          <p:cNvSpPr>
            <a:spLocks noGrp="1"/>
          </p:cNvSpPr>
          <p:nvPr>
            <p:ph type="body" sz="quarter" idx="16"/>
          </p:nvPr>
        </p:nvSpPr>
        <p:spPr>
          <a:xfrm>
            <a:off x="3663042" y="2209800"/>
            <a:ext cx="2128157" cy="205837"/>
          </a:xfrm>
        </p:spPr>
        <p:txBody>
          <a:bodyPr lIns="0" tIns="0" rIns="0" bIns="0">
            <a:noAutofit/>
          </a:bodyPr>
          <a:lstStyle>
            <a:lvl1pPr marL="0" indent="0">
              <a:lnSpc>
                <a:spcPct val="100000"/>
              </a:lnSpc>
              <a:spcBef>
                <a:spcPts val="400"/>
              </a:spcBef>
              <a:buNone/>
              <a:defRPr sz="1800" b="0" i="0">
                <a:solidFill>
                  <a:schemeClr val="tx2"/>
                </a:solidFill>
                <a:latin typeface="+mj-lt"/>
              </a:defRPr>
            </a:lvl1pPr>
            <a:lvl2pPr>
              <a:defRPr sz="4000"/>
            </a:lvl2pPr>
            <a:lvl3pPr>
              <a:defRPr sz="4000"/>
            </a:lvl3pPr>
            <a:lvl4pPr>
              <a:defRPr sz="4000"/>
            </a:lvl4pPr>
            <a:lvl5pPr>
              <a:defRPr sz="4000"/>
            </a:lvl5pPr>
          </a:lstStyle>
          <a:p>
            <a:pPr lvl="0"/>
            <a:r>
              <a:rPr lang="en-US"/>
              <a:t>Click to edit Master text styles</a:t>
            </a:r>
          </a:p>
        </p:txBody>
      </p:sp>
      <p:cxnSp>
        <p:nvCxnSpPr>
          <p:cNvPr id="20" name="Straight Connector 19">
            <a:extLst>
              <a:ext uri="{FF2B5EF4-FFF2-40B4-BE49-F238E27FC236}">
                <a16:creationId xmlns:a16="http://schemas.microsoft.com/office/drawing/2014/main" id="{E01EE6FD-FABB-AD48-92DA-19805B502918}"/>
              </a:ext>
            </a:extLst>
          </p:cNvPr>
          <p:cNvCxnSpPr>
            <a:cxnSpLocks/>
          </p:cNvCxnSpPr>
          <p:nvPr userDrawn="1"/>
        </p:nvCxnSpPr>
        <p:spPr>
          <a:xfrm>
            <a:off x="952500" y="4248119"/>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21" name="Text Placeholder 29">
            <a:extLst>
              <a:ext uri="{FF2B5EF4-FFF2-40B4-BE49-F238E27FC236}">
                <a16:creationId xmlns:a16="http://schemas.microsoft.com/office/drawing/2014/main" id="{F953BCFF-5CB8-784F-ACC1-A14670E62196}"/>
              </a:ext>
            </a:extLst>
          </p:cNvPr>
          <p:cNvSpPr>
            <a:spLocks noGrp="1"/>
          </p:cNvSpPr>
          <p:nvPr>
            <p:ph type="body" sz="quarter" idx="19"/>
          </p:nvPr>
        </p:nvSpPr>
        <p:spPr>
          <a:xfrm>
            <a:off x="952500" y="5131299"/>
            <a:ext cx="2133600" cy="369332"/>
          </a:xfrm>
        </p:spPr>
        <p:txBody>
          <a:bodyPr lIns="0" tIns="0" rIns="0" bIns="0">
            <a:noAutofit/>
          </a:bodyPr>
          <a:lstStyle>
            <a:lvl1pPr marL="0" indent="0">
              <a:lnSpc>
                <a:spcPct val="100000"/>
              </a:lnSpc>
              <a:buNone/>
              <a:defRPr sz="14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22" name="Text Placeholder 29">
            <a:extLst>
              <a:ext uri="{FF2B5EF4-FFF2-40B4-BE49-F238E27FC236}">
                <a16:creationId xmlns:a16="http://schemas.microsoft.com/office/drawing/2014/main" id="{97DCC038-CDD3-1D48-B8BA-2617616935C5}"/>
              </a:ext>
            </a:extLst>
          </p:cNvPr>
          <p:cNvSpPr>
            <a:spLocks noGrp="1"/>
          </p:cNvSpPr>
          <p:nvPr>
            <p:ph type="body" sz="quarter" idx="20"/>
          </p:nvPr>
        </p:nvSpPr>
        <p:spPr>
          <a:xfrm>
            <a:off x="952500" y="4522803"/>
            <a:ext cx="2133600" cy="205837"/>
          </a:xfrm>
        </p:spPr>
        <p:txBody>
          <a:bodyPr lIns="0" tIns="0" rIns="0" bIns="0">
            <a:noAutofit/>
          </a:bodyPr>
          <a:lstStyle>
            <a:lvl1pPr marL="0" indent="0">
              <a:lnSpc>
                <a:spcPct val="100000"/>
              </a:lnSpc>
              <a:spcBef>
                <a:spcPts val="400"/>
              </a:spcBef>
              <a:buNone/>
              <a:defRPr sz="1800" b="0" i="0">
                <a:solidFill>
                  <a:schemeClr val="tx2"/>
                </a:solidFill>
                <a:latin typeface="+mj-lt"/>
              </a:defRPr>
            </a:lvl1pPr>
            <a:lvl2pPr>
              <a:defRPr sz="4000"/>
            </a:lvl2pPr>
            <a:lvl3pPr>
              <a:defRPr sz="4000"/>
            </a:lvl3pPr>
            <a:lvl4pPr>
              <a:defRPr sz="4000"/>
            </a:lvl4pPr>
            <a:lvl5pPr>
              <a:defRPr sz="4000"/>
            </a:lvl5pPr>
          </a:lstStyle>
          <a:p>
            <a:pPr lvl="0"/>
            <a:r>
              <a:rPr lang="en-US"/>
              <a:t>Click to edit Master text styles</a:t>
            </a:r>
          </a:p>
        </p:txBody>
      </p:sp>
      <p:cxnSp>
        <p:nvCxnSpPr>
          <p:cNvPr id="23" name="Straight Connector 22">
            <a:extLst>
              <a:ext uri="{FF2B5EF4-FFF2-40B4-BE49-F238E27FC236}">
                <a16:creationId xmlns:a16="http://schemas.microsoft.com/office/drawing/2014/main" id="{93BB36CC-7349-334D-A028-58D01025E726}"/>
              </a:ext>
            </a:extLst>
          </p:cNvPr>
          <p:cNvCxnSpPr>
            <a:cxnSpLocks/>
          </p:cNvCxnSpPr>
          <p:nvPr userDrawn="1"/>
        </p:nvCxnSpPr>
        <p:spPr>
          <a:xfrm>
            <a:off x="3663043" y="4252111"/>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24" name="Text Placeholder 29">
            <a:extLst>
              <a:ext uri="{FF2B5EF4-FFF2-40B4-BE49-F238E27FC236}">
                <a16:creationId xmlns:a16="http://schemas.microsoft.com/office/drawing/2014/main" id="{C20DFC6E-CE65-E94B-921D-38F386E173F2}"/>
              </a:ext>
            </a:extLst>
          </p:cNvPr>
          <p:cNvSpPr>
            <a:spLocks noGrp="1"/>
          </p:cNvSpPr>
          <p:nvPr>
            <p:ph type="body" sz="quarter" idx="21"/>
          </p:nvPr>
        </p:nvSpPr>
        <p:spPr>
          <a:xfrm>
            <a:off x="3663042" y="5131299"/>
            <a:ext cx="2128157" cy="369332"/>
          </a:xfrm>
        </p:spPr>
        <p:txBody>
          <a:bodyPr lIns="0" tIns="0" rIns="0" bIns="0">
            <a:noAutofit/>
          </a:bodyPr>
          <a:lstStyle>
            <a:lvl1pPr marL="0" indent="0">
              <a:lnSpc>
                <a:spcPct val="100000"/>
              </a:lnSpc>
              <a:buNone/>
              <a:defRPr sz="14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25" name="Text Placeholder 29">
            <a:extLst>
              <a:ext uri="{FF2B5EF4-FFF2-40B4-BE49-F238E27FC236}">
                <a16:creationId xmlns:a16="http://schemas.microsoft.com/office/drawing/2014/main" id="{773FBF72-A3D8-2F4E-BAD2-2755F0BE4A47}"/>
              </a:ext>
            </a:extLst>
          </p:cNvPr>
          <p:cNvSpPr>
            <a:spLocks noGrp="1"/>
          </p:cNvSpPr>
          <p:nvPr>
            <p:ph type="body" sz="quarter" idx="22"/>
          </p:nvPr>
        </p:nvSpPr>
        <p:spPr>
          <a:xfrm>
            <a:off x="3663042" y="4522803"/>
            <a:ext cx="2128157" cy="205837"/>
          </a:xfrm>
        </p:spPr>
        <p:txBody>
          <a:bodyPr lIns="0" tIns="0" rIns="0" bIns="0">
            <a:noAutofit/>
          </a:bodyPr>
          <a:lstStyle>
            <a:lvl1pPr marL="0" indent="0">
              <a:lnSpc>
                <a:spcPct val="100000"/>
              </a:lnSpc>
              <a:spcBef>
                <a:spcPts val="400"/>
              </a:spcBef>
              <a:buNone/>
              <a:defRPr sz="1800" b="0" i="0">
                <a:solidFill>
                  <a:schemeClr val="tx2"/>
                </a:solidFill>
                <a:latin typeface="+mj-lt"/>
              </a:defRPr>
            </a:lvl1pPr>
            <a:lvl2pPr>
              <a:defRPr sz="4000"/>
            </a:lvl2pPr>
            <a:lvl3pPr>
              <a:defRPr sz="4000"/>
            </a:lvl3pPr>
            <a:lvl4pPr>
              <a:defRPr sz="4000"/>
            </a:lvl4pPr>
            <a:lvl5pPr>
              <a:defRPr sz="4000"/>
            </a:lvl5pPr>
          </a:lstStyle>
          <a:p>
            <a:pPr lvl="0"/>
            <a:r>
              <a:rPr lang="en-US"/>
              <a:t>Click to edit Master text styles</a:t>
            </a:r>
          </a:p>
        </p:txBody>
      </p:sp>
      <p:cxnSp>
        <p:nvCxnSpPr>
          <p:cNvPr id="26" name="Straight Connector 25">
            <a:extLst>
              <a:ext uri="{FF2B5EF4-FFF2-40B4-BE49-F238E27FC236}">
                <a16:creationId xmlns:a16="http://schemas.microsoft.com/office/drawing/2014/main" id="{C402C0D4-D9C4-F547-B996-38177302A3DC}"/>
              </a:ext>
            </a:extLst>
          </p:cNvPr>
          <p:cNvCxnSpPr>
            <a:cxnSpLocks/>
          </p:cNvCxnSpPr>
          <p:nvPr userDrawn="1"/>
        </p:nvCxnSpPr>
        <p:spPr>
          <a:xfrm>
            <a:off x="6367055" y="4252111"/>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27" name="Text Placeholder 29">
            <a:extLst>
              <a:ext uri="{FF2B5EF4-FFF2-40B4-BE49-F238E27FC236}">
                <a16:creationId xmlns:a16="http://schemas.microsoft.com/office/drawing/2014/main" id="{9B18A1DC-4A61-514B-9F70-1DCC893EBB17}"/>
              </a:ext>
            </a:extLst>
          </p:cNvPr>
          <p:cNvSpPr>
            <a:spLocks noGrp="1"/>
          </p:cNvSpPr>
          <p:nvPr>
            <p:ph type="body" sz="quarter" idx="23"/>
          </p:nvPr>
        </p:nvSpPr>
        <p:spPr>
          <a:xfrm>
            <a:off x="6367054" y="5131299"/>
            <a:ext cx="2129245" cy="369332"/>
          </a:xfrm>
        </p:spPr>
        <p:txBody>
          <a:bodyPr lIns="0" tIns="0" rIns="0" bIns="0">
            <a:noAutofit/>
          </a:bodyPr>
          <a:lstStyle>
            <a:lvl1pPr marL="0" indent="0">
              <a:lnSpc>
                <a:spcPct val="100000"/>
              </a:lnSpc>
              <a:buNone/>
              <a:defRPr sz="14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28" name="Text Placeholder 29">
            <a:extLst>
              <a:ext uri="{FF2B5EF4-FFF2-40B4-BE49-F238E27FC236}">
                <a16:creationId xmlns:a16="http://schemas.microsoft.com/office/drawing/2014/main" id="{DD138509-2AA1-D540-90D6-288474956619}"/>
              </a:ext>
            </a:extLst>
          </p:cNvPr>
          <p:cNvSpPr>
            <a:spLocks noGrp="1"/>
          </p:cNvSpPr>
          <p:nvPr>
            <p:ph type="body" sz="quarter" idx="24"/>
          </p:nvPr>
        </p:nvSpPr>
        <p:spPr>
          <a:xfrm>
            <a:off x="6367054" y="4522803"/>
            <a:ext cx="2129245" cy="205837"/>
          </a:xfrm>
        </p:spPr>
        <p:txBody>
          <a:bodyPr lIns="0" tIns="0" rIns="0" bIns="0">
            <a:noAutofit/>
          </a:bodyPr>
          <a:lstStyle>
            <a:lvl1pPr marL="0" indent="0">
              <a:lnSpc>
                <a:spcPct val="100000"/>
              </a:lnSpc>
              <a:spcBef>
                <a:spcPts val="400"/>
              </a:spcBef>
              <a:buNone/>
              <a:defRPr sz="1800" b="0" i="0">
                <a:solidFill>
                  <a:schemeClr val="tx2"/>
                </a:solidFill>
                <a:latin typeface="+mj-lt"/>
              </a:defRPr>
            </a:lvl1pPr>
            <a:lvl2pPr>
              <a:defRPr sz="4000"/>
            </a:lvl2pPr>
            <a:lvl3pPr>
              <a:defRPr sz="4000"/>
            </a:lvl3pPr>
            <a:lvl4pPr>
              <a:defRPr sz="4000"/>
            </a:lvl4pPr>
            <a:lvl5pPr>
              <a:defRPr sz="4000"/>
            </a:lvl5pPr>
          </a:lstStyle>
          <a:p>
            <a:pPr lvl="0"/>
            <a:r>
              <a:rPr lang="en-US"/>
              <a:t>Click to edit Master text styles</a:t>
            </a:r>
          </a:p>
        </p:txBody>
      </p:sp>
      <p:sp>
        <p:nvSpPr>
          <p:cNvPr id="2" name="Date Placeholder 1">
            <a:extLst>
              <a:ext uri="{FF2B5EF4-FFF2-40B4-BE49-F238E27FC236}">
                <a16:creationId xmlns:a16="http://schemas.microsoft.com/office/drawing/2014/main" id="{62655503-4608-4F79-A5D4-B2F67958F263}"/>
              </a:ext>
            </a:extLst>
          </p:cNvPr>
          <p:cNvSpPr>
            <a:spLocks noGrp="1"/>
          </p:cNvSpPr>
          <p:nvPr>
            <p:ph type="dt" sz="half" idx="25"/>
          </p:nvPr>
        </p:nvSpPr>
        <p:spPr/>
        <p:txBody>
          <a:bodyPr/>
          <a:lstStyle/>
          <a:p>
            <a:fld id="{6FCA8E82-58CD-E045-8B98-B7A85B79B752}" type="datetime4">
              <a:rPr lang="en-US" smtClean="0"/>
              <a:pPr/>
              <a:t>April 25, 2022</a:t>
            </a:fld>
            <a:endParaRPr lang="en-US" dirty="0">
              <a:latin typeface="+mn-lt"/>
            </a:endParaRPr>
          </a:p>
        </p:txBody>
      </p:sp>
      <p:sp>
        <p:nvSpPr>
          <p:cNvPr id="3" name="Footer Placeholder 2">
            <a:extLst>
              <a:ext uri="{FF2B5EF4-FFF2-40B4-BE49-F238E27FC236}">
                <a16:creationId xmlns:a16="http://schemas.microsoft.com/office/drawing/2014/main" id="{9DAFA395-FE4C-4A99-A74E-57757D8473E1}"/>
              </a:ext>
            </a:extLst>
          </p:cNvPr>
          <p:cNvSpPr>
            <a:spLocks noGrp="1"/>
          </p:cNvSpPr>
          <p:nvPr>
            <p:ph type="ftr" sz="quarter" idx="26"/>
          </p:nvPr>
        </p:nvSpPr>
        <p:spPr/>
        <p:txBody>
          <a:bodyPr/>
          <a:lstStyle/>
          <a:p>
            <a:r>
              <a:rPr lang="en-US"/>
              <a:t>Annual Review</a:t>
            </a:r>
            <a:endParaRPr lang="en-US" b="0" dirty="0"/>
          </a:p>
        </p:txBody>
      </p:sp>
      <p:sp>
        <p:nvSpPr>
          <p:cNvPr id="4" name="Slide Number Placeholder 3">
            <a:extLst>
              <a:ext uri="{FF2B5EF4-FFF2-40B4-BE49-F238E27FC236}">
                <a16:creationId xmlns:a16="http://schemas.microsoft.com/office/drawing/2014/main" id="{30A6A117-A0E8-43E1-9120-CE3B8B97667F}"/>
              </a:ext>
            </a:extLst>
          </p:cNvPr>
          <p:cNvSpPr>
            <a:spLocks noGrp="1"/>
          </p:cNvSpPr>
          <p:nvPr>
            <p:ph type="sldNum" sz="quarter" idx="27"/>
          </p:nvPr>
        </p:nvSpPr>
        <p:spPr/>
        <p:txBody>
          <a:bodyPr/>
          <a:lstStyle/>
          <a:p>
            <a:fld id="{294A09A9-5501-47C1-A89A-A340965A2BE2}" type="slidenum">
              <a:rPr lang="en-US" smtClean="0"/>
              <a:pPr/>
              <a:t>‹#›</a:t>
            </a:fld>
            <a:endParaRPr lang="en-US" dirty="0">
              <a:latin typeface="+mn-lt"/>
            </a:endParaRPr>
          </a:p>
        </p:txBody>
      </p:sp>
    </p:spTree>
    <p:extLst>
      <p:ext uri="{BB962C8B-B14F-4D97-AF65-F5344CB8AC3E}">
        <p14:creationId xmlns:p14="http://schemas.microsoft.com/office/powerpoint/2010/main" val="40930664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C82066DD-D313-D148-89C7-338EB873A730}"/>
              </a:ext>
            </a:extLst>
          </p:cNvPr>
          <p:cNvGrpSpPr>
            <a:grpSpLocks/>
          </p:cNvGrpSpPr>
          <p:nvPr userDrawn="1"/>
        </p:nvGrpSpPr>
        <p:grpSpPr bwMode="auto">
          <a:xfrm rot="16200000" flipV="1">
            <a:off x="0" y="3900132"/>
            <a:ext cx="2959226" cy="2959226"/>
            <a:chOff x="0" y="12289"/>
            <a:chExt cx="3550" cy="3551"/>
          </a:xfrm>
        </p:grpSpPr>
        <p:sp>
          <p:nvSpPr>
            <p:cNvPr id="15" name="Freeform 14">
              <a:extLst>
                <a:ext uri="{FF2B5EF4-FFF2-40B4-BE49-F238E27FC236}">
                  <a16:creationId xmlns:a16="http://schemas.microsoft.com/office/drawing/2014/main" id="{A5BBD7C7-99D1-E841-A081-6912D1F2B855}"/>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6" name="Freeform 15">
              <a:extLst>
                <a:ext uri="{FF2B5EF4-FFF2-40B4-BE49-F238E27FC236}">
                  <a16:creationId xmlns:a16="http://schemas.microsoft.com/office/drawing/2014/main" id="{227A14EE-CB79-754A-8B19-EB9874B3158E}"/>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9" name="Freeform 18">
              <a:extLst>
                <a:ext uri="{FF2B5EF4-FFF2-40B4-BE49-F238E27FC236}">
                  <a16:creationId xmlns:a16="http://schemas.microsoft.com/office/drawing/2014/main" id="{35B38B80-C3D3-4C47-B468-C41A8FF36F2A}"/>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
        <p:nvSpPr>
          <p:cNvPr id="14" name="Picture Placeholder 2">
            <a:extLst>
              <a:ext uri="{FF2B5EF4-FFF2-40B4-BE49-F238E27FC236}">
                <a16:creationId xmlns:a16="http://schemas.microsoft.com/office/drawing/2014/main" id="{F0C4E8C2-3240-594A-9D5E-1BCD1AF44C5E}"/>
              </a:ext>
            </a:extLst>
          </p:cNvPr>
          <p:cNvSpPr>
            <a:spLocks noGrp="1"/>
          </p:cNvSpPr>
          <p:nvPr>
            <p:ph type="pic" sz="quarter" idx="13"/>
          </p:nvPr>
        </p:nvSpPr>
        <p:spPr>
          <a:xfrm>
            <a:off x="6096000" y="-22543"/>
            <a:ext cx="6096000" cy="6903086"/>
          </a:xfrm>
        </p:spPr>
        <p:txBody>
          <a:bodyPr/>
          <a:lstStyle/>
          <a:p>
            <a:r>
              <a:rPr lang="en-US"/>
              <a:t>Click icon to add picture</a:t>
            </a:r>
            <a:endParaRPr lang="en-US" dirty="0"/>
          </a:p>
        </p:txBody>
      </p:sp>
      <p:sp>
        <p:nvSpPr>
          <p:cNvPr id="9" name="Title 1">
            <a:extLst>
              <a:ext uri="{FF2B5EF4-FFF2-40B4-BE49-F238E27FC236}">
                <a16:creationId xmlns:a16="http://schemas.microsoft.com/office/drawing/2014/main" id="{A5C37098-CEB2-1E45-989B-3DD92F3B1A30}"/>
              </a:ext>
            </a:extLst>
          </p:cNvPr>
          <p:cNvSpPr>
            <a:spLocks noGrp="1"/>
          </p:cNvSpPr>
          <p:nvPr>
            <p:ph type="title"/>
          </p:nvPr>
        </p:nvSpPr>
        <p:spPr>
          <a:xfrm>
            <a:off x="964023" y="879063"/>
            <a:ext cx="4941477" cy="610863"/>
          </a:xfrm>
          <a:prstGeom prst="rect">
            <a:avLst/>
          </a:prstGeom>
        </p:spPr>
        <p:txBody>
          <a:bodyPr lIns="0" tIns="0" rIns="0" bIns="0" anchor="b" anchorCtr="0">
            <a:normAutofit/>
          </a:bodyPr>
          <a:lstStyle>
            <a:lvl1pPr>
              <a:defRPr sz="4400" b="1" i="0">
                <a:latin typeface="+mj-lt"/>
              </a:defRPr>
            </a:lvl1pPr>
          </a:lstStyle>
          <a:p>
            <a:r>
              <a:rPr lang="en-US"/>
              <a:t>Click to edit Master title style</a:t>
            </a:r>
            <a:endParaRPr lang="en-US" dirty="0"/>
          </a:p>
        </p:txBody>
      </p:sp>
      <p:cxnSp>
        <p:nvCxnSpPr>
          <p:cNvPr id="17" name="Straight Connector 16">
            <a:extLst>
              <a:ext uri="{FF2B5EF4-FFF2-40B4-BE49-F238E27FC236}">
                <a16:creationId xmlns:a16="http://schemas.microsoft.com/office/drawing/2014/main" id="{1D23F761-57FC-3649-AE84-0C3EF95EF561}"/>
              </a:ext>
            </a:extLst>
          </p:cNvPr>
          <p:cNvCxnSpPr>
            <a:cxnSpLocks/>
          </p:cNvCxnSpPr>
          <p:nvPr userDrawn="1"/>
        </p:nvCxnSpPr>
        <p:spPr>
          <a:xfrm>
            <a:off x="952500" y="1939108"/>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18" name="Text Placeholder 29">
            <a:extLst>
              <a:ext uri="{FF2B5EF4-FFF2-40B4-BE49-F238E27FC236}">
                <a16:creationId xmlns:a16="http://schemas.microsoft.com/office/drawing/2014/main" id="{E66F2BC9-2F8A-1543-9AFD-9BAB0E75B31C}"/>
              </a:ext>
            </a:extLst>
          </p:cNvPr>
          <p:cNvSpPr>
            <a:spLocks noGrp="1"/>
          </p:cNvSpPr>
          <p:nvPr>
            <p:ph type="body" sz="quarter" idx="11"/>
          </p:nvPr>
        </p:nvSpPr>
        <p:spPr>
          <a:xfrm>
            <a:off x="952499" y="2289363"/>
            <a:ext cx="4572001" cy="2795232"/>
          </a:xfrm>
        </p:spPr>
        <p:txBody>
          <a:bodyPr lIns="0" tIns="0" rIns="0" bIns="0">
            <a:noAutofit/>
          </a:bodyPr>
          <a:lstStyle>
            <a:lvl1pPr marL="0" indent="0">
              <a:lnSpc>
                <a:spcPct val="100000"/>
              </a:lnSpc>
              <a:buNone/>
              <a:defRPr sz="16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2" name="Date Placeholder 1">
            <a:extLst>
              <a:ext uri="{FF2B5EF4-FFF2-40B4-BE49-F238E27FC236}">
                <a16:creationId xmlns:a16="http://schemas.microsoft.com/office/drawing/2014/main" id="{CA64E0B3-57C5-4DAF-8531-F39610E77C09}"/>
              </a:ext>
            </a:extLst>
          </p:cNvPr>
          <p:cNvSpPr>
            <a:spLocks noGrp="1"/>
          </p:cNvSpPr>
          <p:nvPr>
            <p:ph type="dt" sz="half" idx="14"/>
          </p:nvPr>
        </p:nvSpPr>
        <p:spPr/>
        <p:txBody>
          <a:bodyPr/>
          <a:lstStyle/>
          <a:p>
            <a:fld id="{6FCA8E82-58CD-E045-8B98-B7A85B79B752}" type="datetime4">
              <a:rPr lang="en-US" smtClean="0"/>
              <a:pPr/>
              <a:t>April 25, 2022</a:t>
            </a:fld>
            <a:endParaRPr lang="en-US" dirty="0">
              <a:latin typeface="+mn-lt"/>
            </a:endParaRPr>
          </a:p>
        </p:txBody>
      </p:sp>
      <p:sp>
        <p:nvSpPr>
          <p:cNvPr id="3" name="Footer Placeholder 2">
            <a:extLst>
              <a:ext uri="{FF2B5EF4-FFF2-40B4-BE49-F238E27FC236}">
                <a16:creationId xmlns:a16="http://schemas.microsoft.com/office/drawing/2014/main" id="{B7E0EC46-C626-4D58-AB64-0B3B850D1482}"/>
              </a:ext>
            </a:extLst>
          </p:cNvPr>
          <p:cNvSpPr>
            <a:spLocks noGrp="1"/>
          </p:cNvSpPr>
          <p:nvPr>
            <p:ph type="ftr" sz="quarter" idx="15"/>
          </p:nvPr>
        </p:nvSpPr>
        <p:spPr/>
        <p:txBody>
          <a:bodyPr/>
          <a:lstStyle/>
          <a:p>
            <a:r>
              <a:rPr lang="en-US"/>
              <a:t>Annual Review</a:t>
            </a:r>
            <a:endParaRPr lang="en-US" b="0" dirty="0"/>
          </a:p>
        </p:txBody>
      </p:sp>
      <p:sp>
        <p:nvSpPr>
          <p:cNvPr id="4" name="Slide Number Placeholder 3">
            <a:extLst>
              <a:ext uri="{FF2B5EF4-FFF2-40B4-BE49-F238E27FC236}">
                <a16:creationId xmlns:a16="http://schemas.microsoft.com/office/drawing/2014/main" id="{8F25D00C-8F5C-4528-87FA-F9431D967555}"/>
              </a:ext>
            </a:extLst>
          </p:cNvPr>
          <p:cNvSpPr>
            <a:spLocks noGrp="1"/>
          </p:cNvSpPr>
          <p:nvPr>
            <p:ph type="sldNum" sz="quarter" idx="16"/>
          </p:nvPr>
        </p:nvSpPr>
        <p:spPr/>
        <p:txBody>
          <a:bodyPr/>
          <a:lstStyle/>
          <a:p>
            <a:fld id="{294A09A9-5501-47C1-A89A-A340965A2BE2}" type="slidenum">
              <a:rPr lang="en-US" smtClean="0"/>
              <a:pPr/>
              <a:t>‹#›</a:t>
            </a:fld>
            <a:endParaRPr lang="en-US" dirty="0">
              <a:latin typeface="+mn-lt"/>
            </a:endParaRPr>
          </a:p>
        </p:txBody>
      </p:sp>
    </p:spTree>
    <p:extLst>
      <p:ext uri="{BB962C8B-B14F-4D97-AF65-F5344CB8AC3E}">
        <p14:creationId xmlns:p14="http://schemas.microsoft.com/office/powerpoint/2010/main" val="3073769527"/>
      </p:ext>
    </p:extLst>
  </p:cSld>
  <p:clrMapOvr>
    <a:masterClrMapping/>
  </p:clrMapOvr>
  <p:extLst>
    <p:ext uri="{DCECCB84-F9BA-43D5-87BE-67443E8EF086}">
      <p15:sldGuideLst xmlns:p15="http://schemas.microsoft.com/office/powerpoint/2012/main">
        <p15:guide id="1" pos="600">
          <p15:clr>
            <a:srgbClr val="FBAE40"/>
          </p15:clr>
        </p15:guide>
        <p15:guide id="6" pos="3480" userDrawn="1">
          <p15:clr>
            <a:srgbClr val="FBAE40"/>
          </p15:clr>
        </p15:guide>
        <p15:guide id="7" orient="horz" pos="1440" userDrawn="1">
          <p15:clr>
            <a:srgbClr val="FBAE40"/>
          </p15:clr>
        </p15:guide>
        <p15:guide id="9" orient="horz" pos="1224" userDrawn="1">
          <p15:clr>
            <a:srgbClr val="FBAE40"/>
          </p15:clr>
        </p15:guide>
        <p15:guide id="10" orient="horz" pos="552"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reak">
    <p:bg>
      <p:bgPr>
        <a:solidFill>
          <a:schemeClr val="tx1"/>
        </a:solidFill>
        <a:effectLst/>
      </p:bgPr>
    </p:bg>
    <p:spTree>
      <p:nvGrpSpPr>
        <p:cNvPr id="1" name=""/>
        <p:cNvGrpSpPr/>
        <p:nvPr/>
      </p:nvGrpSpPr>
      <p:grpSpPr>
        <a:xfrm>
          <a:off x="0" y="0"/>
          <a:ext cx="0" cy="0"/>
          <a:chOff x="0" y="0"/>
          <a:chExt cx="0" cy="0"/>
        </a:xfrm>
      </p:grpSpPr>
      <p:sp>
        <p:nvSpPr>
          <p:cNvPr id="21" name="Picture Placeholder 2">
            <a:extLst>
              <a:ext uri="{FF2B5EF4-FFF2-40B4-BE49-F238E27FC236}">
                <a16:creationId xmlns:a16="http://schemas.microsoft.com/office/drawing/2014/main" id="{50E2385F-F6FA-D345-AF77-A9EE8E49310D}"/>
              </a:ext>
            </a:extLst>
          </p:cNvPr>
          <p:cNvSpPr>
            <a:spLocks noGrp="1"/>
          </p:cNvSpPr>
          <p:nvPr>
            <p:ph type="pic" sz="quarter" idx="13"/>
          </p:nvPr>
        </p:nvSpPr>
        <p:spPr>
          <a:xfrm>
            <a:off x="0" y="0"/>
            <a:ext cx="12191998" cy="6858000"/>
          </a:xfrm>
          <a:solidFill>
            <a:schemeClr val="accent2"/>
          </a:solidFill>
        </p:spPr>
        <p:txBody>
          <a:bodyPr/>
          <a:lstStyle/>
          <a:p>
            <a:r>
              <a:rPr lang="en-US"/>
              <a:t>Click icon to add picture</a:t>
            </a:r>
            <a:endParaRPr lang="en-US" dirty="0"/>
          </a:p>
        </p:txBody>
      </p:sp>
      <p:sp>
        <p:nvSpPr>
          <p:cNvPr id="18" name="Title 1">
            <a:extLst>
              <a:ext uri="{FF2B5EF4-FFF2-40B4-BE49-F238E27FC236}">
                <a16:creationId xmlns:a16="http://schemas.microsoft.com/office/drawing/2014/main" id="{8D492973-78E3-D34E-835E-CF2D4517016D}"/>
              </a:ext>
            </a:extLst>
          </p:cNvPr>
          <p:cNvSpPr>
            <a:spLocks noGrp="1"/>
          </p:cNvSpPr>
          <p:nvPr>
            <p:ph type="title"/>
          </p:nvPr>
        </p:nvSpPr>
        <p:spPr>
          <a:xfrm>
            <a:off x="7193943" y="3045437"/>
            <a:ext cx="4941477" cy="610863"/>
          </a:xfrm>
          <a:prstGeom prst="rect">
            <a:avLst/>
          </a:prstGeom>
        </p:spPr>
        <p:txBody>
          <a:bodyPr lIns="0" tIns="0" rIns="0" bIns="0" anchor="b" anchorCtr="0">
            <a:normAutofit/>
          </a:bodyPr>
          <a:lstStyle>
            <a:lvl1pPr>
              <a:defRPr sz="4100" b="1" i="0" baseline="0">
                <a:solidFill>
                  <a:schemeClr val="tx1"/>
                </a:solidFill>
                <a:latin typeface="+mj-lt"/>
              </a:defRPr>
            </a:lvl1pPr>
          </a:lstStyle>
          <a:p>
            <a:r>
              <a:rPr lang="en-US"/>
              <a:t>Click to edit Master title style</a:t>
            </a:r>
            <a:endParaRPr lang="en-US" dirty="0"/>
          </a:p>
        </p:txBody>
      </p:sp>
      <p:cxnSp>
        <p:nvCxnSpPr>
          <p:cNvPr id="20" name="Straight Connector 19">
            <a:extLst>
              <a:ext uri="{FF2B5EF4-FFF2-40B4-BE49-F238E27FC236}">
                <a16:creationId xmlns:a16="http://schemas.microsoft.com/office/drawing/2014/main" id="{4BE3A3D6-A0AD-C84D-8B2A-743F5F95432E}"/>
              </a:ext>
            </a:extLst>
          </p:cNvPr>
          <p:cNvCxnSpPr>
            <a:cxnSpLocks/>
          </p:cNvCxnSpPr>
          <p:nvPr userDrawn="1"/>
        </p:nvCxnSpPr>
        <p:spPr>
          <a:xfrm>
            <a:off x="7154721" y="4003877"/>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grpSp>
        <p:nvGrpSpPr>
          <p:cNvPr id="22" name="Group 21">
            <a:extLst>
              <a:ext uri="{FF2B5EF4-FFF2-40B4-BE49-F238E27FC236}">
                <a16:creationId xmlns:a16="http://schemas.microsoft.com/office/drawing/2014/main" id="{F4CB38BE-0FF2-694C-AA3C-D73DBF7C332C}"/>
              </a:ext>
            </a:extLst>
          </p:cNvPr>
          <p:cNvGrpSpPr>
            <a:grpSpLocks/>
          </p:cNvGrpSpPr>
          <p:nvPr userDrawn="1"/>
        </p:nvGrpSpPr>
        <p:grpSpPr bwMode="auto">
          <a:xfrm rot="10800000">
            <a:off x="9509760" y="-3"/>
            <a:ext cx="2682238" cy="2682238"/>
            <a:chOff x="0" y="12289"/>
            <a:chExt cx="3550" cy="3551"/>
          </a:xfrm>
          <a:solidFill>
            <a:schemeClr val="tx1"/>
          </a:solidFill>
        </p:grpSpPr>
        <p:sp>
          <p:nvSpPr>
            <p:cNvPr id="23" name="Freeform 22">
              <a:extLst>
                <a:ext uri="{FF2B5EF4-FFF2-40B4-BE49-F238E27FC236}">
                  <a16:creationId xmlns:a16="http://schemas.microsoft.com/office/drawing/2014/main" id="{F0257420-2EA0-6348-8B9E-1414F5297265}"/>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4" name="Freeform 23">
              <a:extLst>
                <a:ext uri="{FF2B5EF4-FFF2-40B4-BE49-F238E27FC236}">
                  <a16:creationId xmlns:a16="http://schemas.microsoft.com/office/drawing/2014/main" id="{7FE65C23-C0EF-BB41-884A-01C2A7356159}"/>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5" name="Freeform 24">
              <a:extLst>
                <a:ext uri="{FF2B5EF4-FFF2-40B4-BE49-F238E27FC236}">
                  <a16:creationId xmlns:a16="http://schemas.microsoft.com/office/drawing/2014/main" id="{F73F5EB6-53C7-D44C-9003-FB5A81F9890D}"/>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Tree>
    <p:extLst>
      <p:ext uri="{BB962C8B-B14F-4D97-AF65-F5344CB8AC3E}">
        <p14:creationId xmlns:p14="http://schemas.microsoft.com/office/powerpoint/2010/main" val="2357889184"/>
      </p:ext>
    </p:extLst>
  </p:cSld>
  <p:clrMapOvr>
    <a:masterClrMapping/>
  </p:clrMapOvr>
  <p:extLst>
    <p:ext uri="{DCECCB84-F9BA-43D5-87BE-67443E8EF086}">
      <p15:sldGuideLst xmlns:p15="http://schemas.microsoft.com/office/powerpoint/2012/main">
        <p15:guide id="2" pos="7104">
          <p15:clr>
            <a:srgbClr val="FBAE40"/>
          </p15:clr>
        </p15:guide>
        <p15:guide id="3" pos="4344" userDrawn="1">
          <p15:clr>
            <a:srgbClr val="FBAE40"/>
          </p15:clr>
        </p15:guide>
        <p15:guide id="4" pos="4560" userDrawn="1">
          <p15:clr>
            <a:srgbClr val="FBAE40"/>
          </p15:clr>
        </p15:guide>
        <p15:guide id="8" orient="horz" pos="1848"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art">
    <p:bg>
      <p:bgPr>
        <a:solidFill>
          <a:schemeClr val="tx1"/>
        </a:solidFill>
        <a:effectLst/>
      </p:bgPr>
    </p:bg>
    <p:spTree>
      <p:nvGrpSpPr>
        <p:cNvPr id="1" name=""/>
        <p:cNvGrpSpPr/>
        <p:nvPr/>
      </p:nvGrpSpPr>
      <p:grpSpPr>
        <a:xfrm>
          <a:off x="0" y="0"/>
          <a:ext cx="0" cy="0"/>
          <a:chOff x="0" y="0"/>
          <a:chExt cx="0" cy="0"/>
        </a:xfrm>
      </p:grpSpPr>
      <p:sp>
        <p:nvSpPr>
          <p:cNvPr id="6" name="Chart Placeholder 5">
            <a:extLst>
              <a:ext uri="{FF2B5EF4-FFF2-40B4-BE49-F238E27FC236}">
                <a16:creationId xmlns:a16="http://schemas.microsoft.com/office/drawing/2014/main" id="{75992517-0394-6B43-B15D-2A86A34512F3}"/>
              </a:ext>
            </a:extLst>
          </p:cNvPr>
          <p:cNvSpPr>
            <a:spLocks noGrp="1"/>
          </p:cNvSpPr>
          <p:nvPr>
            <p:ph type="chart" sz="quarter" idx="10"/>
          </p:nvPr>
        </p:nvSpPr>
        <p:spPr>
          <a:xfrm>
            <a:off x="952500" y="1939108"/>
            <a:ext cx="10352810" cy="4110702"/>
          </a:xfrm>
        </p:spPr>
        <p:txBody>
          <a:bodyPr/>
          <a:lstStyle>
            <a:lvl1pPr>
              <a:defRPr>
                <a:solidFill>
                  <a:schemeClr val="tx1"/>
                </a:solidFill>
              </a:defRPr>
            </a:lvl1pPr>
          </a:lstStyle>
          <a:p>
            <a:r>
              <a:rPr lang="en-US"/>
              <a:t>Click icon to add chart</a:t>
            </a:r>
            <a:endParaRPr lang="en-US" dirty="0"/>
          </a:p>
        </p:txBody>
      </p:sp>
      <p:sp>
        <p:nvSpPr>
          <p:cNvPr id="16" name="Title 1">
            <a:extLst>
              <a:ext uri="{FF2B5EF4-FFF2-40B4-BE49-F238E27FC236}">
                <a16:creationId xmlns:a16="http://schemas.microsoft.com/office/drawing/2014/main" id="{109B023A-F28F-184D-BA48-3F1C0502AE0A}"/>
              </a:ext>
            </a:extLst>
          </p:cNvPr>
          <p:cNvSpPr>
            <a:spLocks noGrp="1"/>
          </p:cNvSpPr>
          <p:nvPr>
            <p:ph type="title"/>
          </p:nvPr>
        </p:nvSpPr>
        <p:spPr>
          <a:xfrm>
            <a:off x="964023" y="879063"/>
            <a:ext cx="4941477" cy="610863"/>
          </a:xfrm>
          <a:prstGeom prst="rect">
            <a:avLst/>
          </a:prstGeom>
        </p:spPr>
        <p:txBody>
          <a:bodyPr lIns="0" tIns="0" rIns="0" bIns="0" anchor="b" anchorCtr="0">
            <a:normAutofit/>
          </a:bodyPr>
          <a:lstStyle>
            <a:lvl1pPr>
              <a:defRPr sz="4400" b="1" i="0">
                <a:solidFill>
                  <a:schemeClr val="bg1"/>
                </a:solidFill>
                <a:latin typeface="+mj-lt"/>
              </a:defRPr>
            </a:lvl1pPr>
          </a:lstStyle>
          <a:p>
            <a:r>
              <a:rPr lang="en-US"/>
              <a:t>Click to edit Master title style</a:t>
            </a:r>
            <a:endParaRPr lang="en-US" dirty="0"/>
          </a:p>
        </p:txBody>
      </p:sp>
      <p:sp>
        <p:nvSpPr>
          <p:cNvPr id="2" name="Date Placeholder 1">
            <a:extLst>
              <a:ext uri="{FF2B5EF4-FFF2-40B4-BE49-F238E27FC236}">
                <a16:creationId xmlns:a16="http://schemas.microsoft.com/office/drawing/2014/main" id="{371012B1-809A-45CE-9FED-46D08DC8C42B}"/>
              </a:ext>
            </a:extLst>
          </p:cNvPr>
          <p:cNvSpPr>
            <a:spLocks noGrp="1"/>
          </p:cNvSpPr>
          <p:nvPr>
            <p:ph type="dt" sz="half" idx="11"/>
          </p:nvPr>
        </p:nvSpPr>
        <p:spPr/>
        <p:txBody>
          <a:bodyPr/>
          <a:lstStyle/>
          <a:p>
            <a:fld id="{6FCA8E82-58CD-E045-8B98-B7A85B79B752}" type="datetime4">
              <a:rPr lang="en-US" smtClean="0"/>
              <a:pPr/>
              <a:t>April 25, 2022</a:t>
            </a:fld>
            <a:endParaRPr lang="en-US" dirty="0">
              <a:latin typeface="+mn-lt"/>
            </a:endParaRPr>
          </a:p>
        </p:txBody>
      </p:sp>
      <p:sp>
        <p:nvSpPr>
          <p:cNvPr id="3" name="Footer Placeholder 2">
            <a:extLst>
              <a:ext uri="{FF2B5EF4-FFF2-40B4-BE49-F238E27FC236}">
                <a16:creationId xmlns:a16="http://schemas.microsoft.com/office/drawing/2014/main" id="{3FB6FA27-6601-4107-A3C9-808CB4430246}"/>
              </a:ext>
            </a:extLst>
          </p:cNvPr>
          <p:cNvSpPr>
            <a:spLocks noGrp="1"/>
          </p:cNvSpPr>
          <p:nvPr>
            <p:ph type="ftr" sz="quarter" idx="12"/>
          </p:nvPr>
        </p:nvSpPr>
        <p:spPr/>
        <p:txBody>
          <a:bodyPr/>
          <a:lstStyle/>
          <a:p>
            <a:r>
              <a:rPr lang="en-US"/>
              <a:t>Annual Review</a:t>
            </a:r>
            <a:endParaRPr lang="en-US" b="0" dirty="0"/>
          </a:p>
        </p:txBody>
      </p:sp>
      <p:sp>
        <p:nvSpPr>
          <p:cNvPr id="4" name="Slide Number Placeholder 3">
            <a:extLst>
              <a:ext uri="{FF2B5EF4-FFF2-40B4-BE49-F238E27FC236}">
                <a16:creationId xmlns:a16="http://schemas.microsoft.com/office/drawing/2014/main" id="{0919432A-F8B5-4A96-AEE6-2E159658D5DD}"/>
              </a:ext>
            </a:extLst>
          </p:cNvPr>
          <p:cNvSpPr>
            <a:spLocks noGrp="1"/>
          </p:cNvSpPr>
          <p:nvPr>
            <p:ph type="sldNum" sz="quarter" idx="13"/>
          </p:nvPr>
        </p:nvSpPr>
        <p:spPr/>
        <p:txBody>
          <a:bodyPr/>
          <a:lstStyle/>
          <a:p>
            <a:fld id="{294A09A9-5501-47C1-A89A-A340965A2BE2}" type="slidenum">
              <a:rPr lang="en-US" smtClean="0"/>
              <a:pPr/>
              <a:t>‹#›</a:t>
            </a:fld>
            <a:endParaRPr lang="en-US" dirty="0">
              <a:latin typeface="+mn-lt"/>
            </a:endParaRPr>
          </a:p>
        </p:txBody>
      </p:sp>
    </p:spTree>
    <p:extLst>
      <p:ext uri="{BB962C8B-B14F-4D97-AF65-F5344CB8AC3E}">
        <p14:creationId xmlns:p14="http://schemas.microsoft.com/office/powerpoint/2010/main" val="2065862895"/>
      </p:ext>
    </p:extLst>
  </p:cSld>
  <p:clrMapOvr>
    <a:masterClrMapping/>
  </p:clrMapOvr>
  <p:extLst>
    <p:ext uri="{DCECCB84-F9BA-43D5-87BE-67443E8EF086}">
      <p15:sldGuideLst xmlns:p15="http://schemas.microsoft.com/office/powerpoint/2012/main">
        <p15:guide id="1" pos="600">
          <p15:clr>
            <a:srgbClr val="FBAE40"/>
          </p15:clr>
        </p15:guide>
        <p15:guide id="2" pos="7080" userDrawn="1">
          <p15:clr>
            <a:srgbClr val="FBAE40"/>
          </p15:clr>
        </p15:guide>
        <p15:guide id="3" pos="2880" userDrawn="1">
          <p15:clr>
            <a:srgbClr val="FBAE40"/>
          </p15:clr>
        </p15:guide>
        <p15:guide id="4" pos="5160" userDrawn="1">
          <p15:clr>
            <a:srgbClr val="FBAE40"/>
          </p15:clr>
        </p15:guide>
        <p15:guide id="5" pos="2520" userDrawn="1">
          <p15:clr>
            <a:srgbClr val="FBAE40"/>
          </p15:clr>
        </p15:guide>
        <p15:guide id="6" pos="4800" userDrawn="1">
          <p15:clr>
            <a:srgbClr val="FBAE40"/>
          </p15:clr>
        </p15:guide>
        <p15:guide id="7" orient="horz" pos="1224" userDrawn="1">
          <p15:clr>
            <a:srgbClr val="FBAE40"/>
          </p15:clr>
        </p15:guide>
        <p15:guide id="8" orient="horz" pos="1392" userDrawn="1">
          <p15:clr>
            <a:srgbClr val="FBAE40"/>
          </p15:clr>
        </p15:guide>
        <p15:guide id="10" orient="horz" pos="552"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able">
    <p:bg>
      <p:bgPr>
        <a:solidFill>
          <a:schemeClr val="tx1"/>
        </a:solidFill>
        <a:effectLst/>
      </p:bgPr>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109B023A-F28F-184D-BA48-3F1C0502AE0A}"/>
              </a:ext>
            </a:extLst>
          </p:cNvPr>
          <p:cNvSpPr>
            <a:spLocks noGrp="1"/>
          </p:cNvSpPr>
          <p:nvPr>
            <p:ph type="title"/>
          </p:nvPr>
        </p:nvSpPr>
        <p:spPr>
          <a:xfrm>
            <a:off x="964023" y="879063"/>
            <a:ext cx="4941477" cy="610863"/>
          </a:xfrm>
          <a:prstGeom prst="rect">
            <a:avLst/>
          </a:prstGeom>
        </p:spPr>
        <p:txBody>
          <a:bodyPr lIns="0" tIns="0" rIns="0" bIns="0" anchor="b" anchorCtr="0">
            <a:normAutofit/>
          </a:bodyPr>
          <a:lstStyle>
            <a:lvl1pPr>
              <a:defRPr sz="4400" b="1" i="0">
                <a:solidFill>
                  <a:schemeClr val="bg1"/>
                </a:solidFill>
                <a:latin typeface="+mj-lt"/>
              </a:defRPr>
            </a:lvl1pPr>
          </a:lstStyle>
          <a:p>
            <a:r>
              <a:rPr lang="en-US"/>
              <a:t>Click to edit Master title style</a:t>
            </a:r>
            <a:endParaRPr lang="en-US" dirty="0"/>
          </a:p>
        </p:txBody>
      </p:sp>
      <p:sp>
        <p:nvSpPr>
          <p:cNvPr id="9" name="Table Placeholder 2">
            <a:extLst>
              <a:ext uri="{FF2B5EF4-FFF2-40B4-BE49-F238E27FC236}">
                <a16:creationId xmlns:a16="http://schemas.microsoft.com/office/drawing/2014/main" id="{1506B022-475A-6647-98FF-D5C319A0C7C4}"/>
              </a:ext>
            </a:extLst>
          </p:cNvPr>
          <p:cNvSpPr>
            <a:spLocks noGrp="1"/>
          </p:cNvSpPr>
          <p:nvPr>
            <p:ph type="tbl" sz="quarter" idx="10"/>
          </p:nvPr>
        </p:nvSpPr>
        <p:spPr>
          <a:xfrm>
            <a:off x="952500" y="2209800"/>
            <a:ext cx="10287000" cy="2593109"/>
          </a:xfrm>
        </p:spPr>
        <p:txBody>
          <a:bodyPr/>
          <a:lstStyle/>
          <a:p>
            <a:r>
              <a:rPr lang="en-US"/>
              <a:t>Click icon to add table</a:t>
            </a:r>
            <a:endParaRPr lang="en-US" dirty="0"/>
          </a:p>
        </p:txBody>
      </p:sp>
      <p:sp>
        <p:nvSpPr>
          <p:cNvPr id="2" name="Date Placeholder 1">
            <a:extLst>
              <a:ext uri="{FF2B5EF4-FFF2-40B4-BE49-F238E27FC236}">
                <a16:creationId xmlns:a16="http://schemas.microsoft.com/office/drawing/2014/main" id="{9B2411D2-78FE-46C1-9EA9-C6A882903B53}"/>
              </a:ext>
            </a:extLst>
          </p:cNvPr>
          <p:cNvSpPr>
            <a:spLocks noGrp="1"/>
          </p:cNvSpPr>
          <p:nvPr>
            <p:ph type="dt" sz="half" idx="11"/>
          </p:nvPr>
        </p:nvSpPr>
        <p:spPr/>
        <p:txBody>
          <a:bodyPr/>
          <a:lstStyle/>
          <a:p>
            <a:fld id="{6FCA8E82-58CD-E045-8B98-B7A85B79B752}" type="datetime4">
              <a:rPr lang="en-US" smtClean="0"/>
              <a:pPr/>
              <a:t>April 25, 2022</a:t>
            </a:fld>
            <a:endParaRPr lang="en-US" dirty="0">
              <a:latin typeface="+mn-lt"/>
            </a:endParaRPr>
          </a:p>
        </p:txBody>
      </p:sp>
      <p:sp>
        <p:nvSpPr>
          <p:cNvPr id="3" name="Footer Placeholder 2">
            <a:extLst>
              <a:ext uri="{FF2B5EF4-FFF2-40B4-BE49-F238E27FC236}">
                <a16:creationId xmlns:a16="http://schemas.microsoft.com/office/drawing/2014/main" id="{C04DAF8F-82DB-4DBE-9041-71217A4516CB}"/>
              </a:ext>
            </a:extLst>
          </p:cNvPr>
          <p:cNvSpPr>
            <a:spLocks noGrp="1"/>
          </p:cNvSpPr>
          <p:nvPr>
            <p:ph type="ftr" sz="quarter" idx="12"/>
          </p:nvPr>
        </p:nvSpPr>
        <p:spPr/>
        <p:txBody>
          <a:bodyPr/>
          <a:lstStyle/>
          <a:p>
            <a:r>
              <a:rPr lang="en-US"/>
              <a:t>Annual Review</a:t>
            </a:r>
            <a:endParaRPr lang="en-US" b="0" dirty="0"/>
          </a:p>
        </p:txBody>
      </p:sp>
      <p:sp>
        <p:nvSpPr>
          <p:cNvPr id="4" name="Slide Number Placeholder 3">
            <a:extLst>
              <a:ext uri="{FF2B5EF4-FFF2-40B4-BE49-F238E27FC236}">
                <a16:creationId xmlns:a16="http://schemas.microsoft.com/office/drawing/2014/main" id="{782F761B-6706-439D-9C75-43E751AB195C}"/>
              </a:ext>
            </a:extLst>
          </p:cNvPr>
          <p:cNvSpPr>
            <a:spLocks noGrp="1"/>
          </p:cNvSpPr>
          <p:nvPr>
            <p:ph type="sldNum" sz="quarter" idx="13"/>
          </p:nvPr>
        </p:nvSpPr>
        <p:spPr/>
        <p:txBody>
          <a:bodyPr/>
          <a:lstStyle/>
          <a:p>
            <a:fld id="{294A09A9-5501-47C1-A89A-A340965A2BE2}" type="slidenum">
              <a:rPr lang="en-US" smtClean="0"/>
              <a:pPr/>
              <a:t>‹#›</a:t>
            </a:fld>
            <a:endParaRPr lang="en-US" dirty="0">
              <a:latin typeface="+mn-lt"/>
            </a:endParaRPr>
          </a:p>
        </p:txBody>
      </p:sp>
    </p:spTree>
    <p:extLst>
      <p:ext uri="{BB962C8B-B14F-4D97-AF65-F5344CB8AC3E}">
        <p14:creationId xmlns:p14="http://schemas.microsoft.com/office/powerpoint/2010/main" val="3401310734"/>
      </p:ext>
    </p:extLst>
  </p:cSld>
  <p:clrMapOvr>
    <a:masterClrMapping/>
  </p:clrMapOvr>
  <p:extLst>
    <p:ext uri="{DCECCB84-F9BA-43D5-87BE-67443E8EF086}">
      <p15:sldGuideLst xmlns:p15="http://schemas.microsoft.com/office/powerpoint/2012/main">
        <p15:guide id="1" pos="600">
          <p15:clr>
            <a:srgbClr val="FBAE40"/>
          </p15:clr>
        </p15:guide>
        <p15:guide id="2" pos="7080">
          <p15:clr>
            <a:srgbClr val="FBAE40"/>
          </p15:clr>
        </p15:guide>
        <p15:guide id="3" pos="2880">
          <p15:clr>
            <a:srgbClr val="FBAE40"/>
          </p15:clr>
        </p15:guide>
        <p15:guide id="4" pos="5160">
          <p15:clr>
            <a:srgbClr val="FBAE40"/>
          </p15:clr>
        </p15:guide>
        <p15:guide id="5" pos="2520">
          <p15:clr>
            <a:srgbClr val="FBAE40"/>
          </p15:clr>
        </p15:guide>
        <p15:guide id="6" pos="4800">
          <p15:clr>
            <a:srgbClr val="FBAE40"/>
          </p15:clr>
        </p15:guide>
        <p15:guide id="7" orient="horz" pos="1224">
          <p15:clr>
            <a:srgbClr val="FBAE40"/>
          </p15:clr>
        </p15:guide>
        <p15:guide id="8" orient="horz" pos="1392">
          <p15:clr>
            <a:srgbClr val="FBAE40"/>
          </p15:clr>
        </p15:guide>
        <p15:guide id="10" orient="horz" pos="552">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tx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A5C37098-CEB2-1E45-989B-3DD92F3B1A30}"/>
              </a:ext>
            </a:extLst>
          </p:cNvPr>
          <p:cNvSpPr>
            <a:spLocks noGrp="1"/>
          </p:cNvSpPr>
          <p:nvPr>
            <p:ph type="title"/>
          </p:nvPr>
        </p:nvSpPr>
        <p:spPr>
          <a:xfrm>
            <a:off x="964022" y="2476500"/>
            <a:ext cx="7132320" cy="3289971"/>
          </a:xfrm>
          <a:prstGeom prst="rect">
            <a:avLst/>
          </a:prstGeom>
          <a:ln>
            <a:noFill/>
          </a:ln>
        </p:spPr>
        <p:txBody>
          <a:bodyPr lIns="0" tIns="0" rIns="0" bIns="0" anchor="t" anchorCtr="0">
            <a:normAutofit/>
          </a:bodyPr>
          <a:lstStyle>
            <a:lvl1pPr>
              <a:lnSpc>
                <a:spcPct val="100000"/>
              </a:lnSpc>
              <a:defRPr sz="2800" b="0" i="0">
                <a:solidFill>
                  <a:schemeClr val="bg1"/>
                </a:solidFill>
                <a:latin typeface="+mn-lt"/>
              </a:defRPr>
            </a:lvl1pPr>
          </a:lstStyle>
          <a:p>
            <a:r>
              <a:rPr lang="en-US"/>
              <a:t>Click to edit Master title style</a:t>
            </a:r>
            <a:endParaRPr lang="en-US" dirty="0"/>
          </a:p>
        </p:txBody>
      </p:sp>
      <p:sp>
        <p:nvSpPr>
          <p:cNvPr id="10" name="TextBox 9">
            <a:extLst>
              <a:ext uri="{FF2B5EF4-FFF2-40B4-BE49-F238E27FC236}">
                <a16:creationId xmlns:a16="http://schemas.microsoft.com/office/drawing/2014/main" id="{E902327D-DBD4-7A4E-ABF2-A946A559A8AD}"/>
              </a:ext>
            </a:extLst>
          </p:cNvPr>
          <p:cNvSpPr txBox="1"/>
          <p:nvPr userDrawn="1"/>
        </p:nvSpPr>
        <p:spPr>
          <a:xfrm>
            <a:off x="699948" y="548291"/>
            <a:ext cx="1589372" cy="3170099"/>
          </a:xfrm>
          <a:prstGeom prst="rect">
            <a:avLst/>
          </a:prstGeom>
          <a:noFill/>
        </p:spPr>
        <p:txBody>
          <a:bodyPr wrap="square" rtlCol="0">
            <a:spAutoFit/>
          </a:bodyPr>
          <a:lstStyle/>
          <a:p>
            <a:r>
              <a:rPr lang="en-US" sz="20000" b="1" dirty="0">
                <a:solidFill>
                  <a:schemeClr val="bg1"/>
                </a:solidFill>
              </a:rPr>
              <a:t>“</a:t>
            </a:r>
          </a:p>
        </p:txBody>
      </p:sp>
      <p:grpSp>
        <p:nvGrpSpPr>
          <p:cNvPr id="18" name="Group 17">
            <a:extLst>
              <a:ext uri="{FF2B5EF4-FFF2-40B4-BE49-F238E27FC236}">
                <a16:creationId xmlns:a16="http://schemas.microsoft.com/office/drawing/2014/main" id="{6ACB4ADD-D9F4-984E-B29D-A2CF6D19E810}"/>
              </a:ext>
            </a:extLst>
          </p:cNvPr>
          <p:cNvGrpSpPr/>
          <p:nvPr userDrawn="1"/>
        </p:nvGrpSpPr>
        <p:grpSpPr>
          <a:xfrm>
            <a:off x="6362700" y="0"/>
            <a:ext cx="5829298" cy="3235602"/>
            <a:chOff x="5612972" y="1"/>
            <a:chExt cx="6615961" cy="3672246"/>
          </a:xfrm>
        </p:grpSpPr>
        <p:sp>
          <p:nvSpPr>
            <p:cNvPr id="19" name="AutoShape 24">
              <a:extLst>
                <a:ext uri="{FF2B5EF4-FFF2-40B4-BE49-F238E27FC236}">
                  <a16:creationId xmlns:a16="http://schemas.microsoft.com/office/drawing/2014/main" id="{5017C477-A988-7041-8A67-3D8294D6AD7C}"/>
                </a:ext>
              </a:extLst>
            </p:cNvPr>
            <p:cNvSpPr>
              <a:spLocks/>
            </p:cNvSpPr>
            <p:nvPr/>
          </p:nvSpPr>
          <p:spPr bwMode="auto">
            <a:xfrm>
              <a:off x="5612972" y="1"/>
              <a:ext cx="4408998" cy="3672246"/>
            </a:xfrm>
            <a:custGeom>
              <a:avLst/>
              <a:gdLst>
                <a:gd name="T0" fmla="+- 0 8372 6586"/>
                <a:gd name="T1" fmla="*/ T0 w 3578"/>
                <a:gd name="T2" fmla="*/ 591 h 2980"/>
                <a:gd name="T3" fmla="+- 0 7780 6586"/>
                <a:gd name="T4" fmla="*/ T3 w 3578"/>
                <a:gd name="T5" fmla="*/ 0 h 2980"/>
                <a:gd name="T6" fmla="+- 0 6586 6586"/>
                <a:gd name="T7" fmla="*/ T6 w 3578"/>
                <a:gd name="T8" fmla="*/ 0 h 2980"/>
                <a:gd name="T9" fmla="+- 0 7774 6586"/>
                <a:gd name="T10" fmla="*/ T9 w 3578"/>
                <a:gd name="T11" fmla="*/ 1188 h 2980"/>
                <a:gd name="T12" fmla="+- 0 8372 6586"/>
                <a:gd name="T13" fmla="*/ T12 w 3578"/>
                <a:gd name="T14" fmla="*/ 591 h 2980"/>
                <a:gd name="T15" fmla="+- 0 10163 6586"/>
                <a:gd name="T16" fmla="*/ T15 w 3578"/>
                <a:gd name="T17" fmla="*/ 2383 h 2980"/>
                <a:gd name="T18" fmla="+- 0 9566 6586"/>
                <a:gd name="T19" fmla="*/ T18 w 3578"/>
                <a:gd name="T20" fmla="*/ 1786 h 2980"/>
                <a:gd name="T21" fmla="+- 0 8969 6586"/>
                <a:gd name="T22" fmla="*/ T21 w 3578"/>
                <a:gd name="T23" fmla="*/ 2383 h 2980"/>
                <a:gd name="T24" fmla="+- 0 9566 6586"/>
                <a:gd name="T25" fmla="*/ T24 w 3578"/>
                <a:gd name="T26" fmla="*/ 2980 h 2980"/>
                <a:gd name="T27" fmla="+- 0 10163 6586"/>
                <a:gd name="T28" fmla="*/ T27 w 3578"/>
                <a:gd name="T29" fmla="*/ 2383 h 2980"/>
              </a:gdLst>
              <a:ahLst/>
              <a:cxnLst>
                <a:cxn ang="0">
                  <a:pos x="T1" y="T2"/>
                </a:cxn>
                <a:cxn ang="0">
                  <a:pos x="T4" y="T5"/>
                </a:cxn>
                <a:cxn ang="0">
                  <a:pos x="T7" y="T8"/>
                </a:cxn>
                <a:cxn ang="0">
                  <a:pos x="T10" y="T11"/>
                </a:cxn>
                <a:cxn ang="0">
                  <a:pos x="T13" y="T14"/>
                </a:cxn>
                <a:cxn ang="0">
                  <a:pos x="T16" y="T17"/>
                </a:cxn>
                <a:cxn ang="0">
                  <a:pos x="T19" y="T20"/>
                </a:cxn>
                <a:cxn ang="0">
                  <a:pos x="T22" y="T23"/>
                </a:cxn>
                <a:cxn ang="0">
                  <a:pos x="T25" y="T26"/>
                </a:cxn>
                <a:cxn ang="0">
                  <a:pos x="T28" y="T29"/>
                </a:cxn>
              </a:cxnLst>
              <a:rect l="0" t="0" r="r" b="b"/>
              <a:pathLst>
                <a:path w="3578" h="2980">
                  <a:moveTo>
                    <a:pt x="1786" y="591"/>
                  </a:moveTo>
                  <a:lnTo>
                    <a:pt x="1194" y="0"/>
                  </a:lnTo>
                  <a:lnTo>
                    <a:pt x="0" y="0"/>
                  </a:lnTo>
                  <a:lnTo>
                    <a:pt x="1188" y="1188"/>
                  </a:lnTo>
                  <a:lnTo>
                    <a:pt x="1786" y="591"/>
                  </a:lnTo>
                  <a:moveTo>
                    <a:pt x="3577" y="2383"/>
                  </a:moveTo>
                  <a:lnTo>
                    <a:pt x="2980" y="1786"/>
                  </a:lnTo>
                  <a:lnTo>
                    <a:pt x="2383" y="2383"/>
                  </a:lnTo>
                  <a:lnTo>
                    <a:pt x="2980" y="2980"/>
                  </a:lnTo>
                  <a:lnTo>
                    <a:pt x="3577" y="2383"/>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0" name="Freeform 19">
              <a:extLst>
                <a:ext uri="{FF2B5EF4-FFF2-40B4-BE49-F238E27FC236}">
                  <a16:creationId xmlns:a16="http://schemas.microsoft.com/office/drawing/2014/main" id="{206D7F37-5DD1-A24E-9CCA-84B2A168554D}"/>
                </a:ext>
              </a:extLst>
            </p:cNvPr>
            <p:cNvSpPr>
              <a:spLocks/>
            </p:cNvSpPr>
            <p:nvPr/>
          </p:nvSpPr>
          <p:spPr bwMode="auto">
            <a:xfrm>
              <a:off x="6341233" y="1463970"/>
              <a:ext cx="2208196" cy="2208277"/>
            </a:xfrm>
            <a:custGeom>
              <a:avLst/>
              <a:gdLst>
                <a:gd name="T0" fmla="+- 0 7774 7177"/>
                <a:gd name="T1" fmla="*/ T0 w 1792"/>
                <a:gd name="T2" fmla="+- 0 1188 1188"/>
                <a:gd name="T3" fmla="*/ 1188 h 1792"/>
                <a:gd name="T4" fmla="+- 0 7177 7177"/>
                <a:gd name="T5" fmla="*/ T4 w 1792"/>
                <a:gd name="T6" fmla="+- 0 1786 1188"/>
                <a:gd name="T7" fmla="*/ 1786 h 1792"/>
                <a:gd name="T8" fmla="+- 0 8372 7177"/>
                <a:gd name="T9" fmla="*/ T8 w 1792"/>
                <a:gd name="T10" fmla="+- 0 2980 1188"/>
                <a:gd name="T11" fmla="*/ 2980 h 1792"/>
                <a:gd name="T12" fmla="+- 0 8969 7177"/>
                <a:gd name="T13" fmla="*/ T12 w 1792"/>
                <a:gd name="T14" fmla="+- 0 2383 1188"/>
                <a:gd name="T15" fmla="*/ 2383 h 1792"/>
                <a:gd name="T16" fmla="+- 0 7774 7177"/>
                <a:gd name="T17" fmla="*/ T16 w 1792"/>
                <a:gd name="T18" fmla="+- 0 1188 1188"/>
                <a:gd name="T19" fmla="*/ 1188 h 1792"/>
              </a:gdLst>
              <a:ahLst/>
              <a:cxnLst>
                <a:cxn ang="0">
                  <a:pos x="T1" y="T3"/>
                </a:cxn>
                <a:cxn ang="0">
                  <a:pos x="T5" y="T7"/>
                </a:cxn>
                <a:cxn ang="0">
                  <a:pos x="T9" y="T11"/>
                </a:cxn>
                <a:cxn ang="0">
                  <a:pos x="T13" y="T15"/>
                </a:cxn>
                <a:cxn ang="0">
                  <a:pos x="T17" y="T19"/>
                </a:cxn>
              </a:cxnLst>
              <a:rect l="0" t="0" r="r" b="b"/>
              <a:pathLst>
                <a:path w="1792" h="1792">
                  <a:moveTo>
                    <a:pt x="597" y="0"/>
                  </a:moveTo>
                  <a:lnTo>
                    <a:pt x="0" y="598"/>
                  </a:lnTo>
                  <a:lnTo>
                    <a:pt x="1195" y="1792"/>
                  </a:lnTo>
                  <a:lnTo>
                    <a:pt x="1792" y="1195"/>
                  </a:lnTo>
                  <a:lnTo>
                    <a:pt x="597"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1" name="Freeform 20">
              <a:extLst>
                <a:ext uri="{FF2B5EF4-FFF2-40B4-BE49-F238E27FC236}">
                  <a16:creationId xmlns:a16="http://schemas.microsoft.com/office/drawing/2014/main" id="{A6E321C8-096C-1B41-B14F-4CA7AE04BB16}"/>
                </a:ext>
              </a:extLst>
            </p:cNvPr>
            <p:cNvSpPr>
              <a:spLocks/>
            </p:cNvSpPr>
            <p:nvPr/>
          </p:nvSpPr>
          <p:spPr bwMode="auto">
            <a:xfrm>
              <a:off x="8555590" y="1"/>
              <a:ext cx="1457754" cy="729520"/>
            </a:xfrm>
            <a:custGeom>
              <a:avLst/>
              <a:gdLst>
                <a:gd name="T0" fmla="+- 0 10158 8975"/>
                <a:gd name="T1" fmla="*/ T0 w 1183"/>
                <a:gd name="T2" fmla="*/ 0 h 592"/>
                <a:gd name="T3" fmla="+- 0 8975 8975"/>
                <a:gd name="T4" fmla="*/ T3 w 1183"/>
                <a:gd name="T5" fmla="*/ 0 h 592"/>
                <a:gd name="T6" fmla="+- 0 9566 8975"/>
                <a:gd name="T7" fmla="*/ T6 w 1183"/>
                <a:gd name="T8" fmla="*/ 591 h 592"/>
                <a:gd name="T9" fmla="+- 0 10158 8975"/>
                <a:gd name="T10" fmla="*/ T9 w 1183"/>
                <a:gd name="T11" fmla="*/ 0 h 592"/>
              </a:gdLst>
              <a:ahLst/>
              <a:cxnLst>
                <a:cxn ang="0">
                  <a:pos x="T1" y="T2"/>
                </a:cxn>
                <a:cxn ang="0">
                  <a:pos x="T4" y="T5"/>
                </a:cxn>
                <a:cxn ang="0">
                  <a:pos x="T7" y="T8"/>
                </a:cxn>
                <a:cxn ang="0">
                  <a:pos x="T10" y="T11"/>
                </a:cxn>
              </a:cxnLst>
              <a:rect l="0" t="0" r="r" b="b"/>
              <a:pathLst>
                <a:path w="1183" h="592">
                  <a:moveTo>
                    <a:pt x="1183" y="0"/>
                  </a:moveTo>
                  <a:lnTo>
                    <a:pt x="0" y="0"/>
                  </a:lnTo>
                  <a:lnTo>
                    <a:pt x="591" y="591"/>
                  </a:lnTo>
                  <a:lnTo>
                    <a:pt x="1183"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2" name="Freeform 21">
              <a:extLst>
                <a:ext uri="{FF2B5EF4-FFF2-40B4-BE49-F238E27FC236}">
                  <a16:creationId xmlns:a16="http://schemas.microsoft.com/office/drawing/2014/main" id="{32B3FDD4-EB13-F44F-99D0-BFAB06F00B3A}"/>
                </a:ext>
              </a:extLst>
            </p:cNvPr>
            <p:cNvSpPr>
              <a:spLocks/>
            </p:cNvSpPr>
            <p:nvPr/>
          </p:nvSpPr>
          <p:spPr bwMode="auto">
            <a:xfrm>
              <a:off x="7076887" y="728289"/>
              <a:ext cx="2208196" cy="2208277"/>
            </a:xfrm>
            <a:custGeom>
              <a:avLst/>
              <a:gdLst>
                <a:gd name="T0" fmla="+- 0 8372 7774"/>
                <a:gd name="T1" fmla="*/ T0 w 1792"/>
                <a:gd name="T2" fmla="+- 0 591 591"/>
                <a:gd name="T3" fmla="*/ 591 h 1792"/>
                <a:gd name="T4" fmla="+- 0 7774 7774"/>
                <a:gd name="T5" fmla="*/ T4 w 1792"/>
                <a:gd name="T6" fmla="+- 0 1188 591"/>
                <a:gd name="T7" fmla="*/ 1188 h 1792"/>
                <a:gd name="T8" fmla="+- 0 8969 7774"/>
                <a:gd name="T9" fmla="*/ T8 w 1792"/>
                <a:gd name="T10" fmla="+- 0 2383 591"/>
                <a:gd name="T11" fmla="*/ 2383 h 1792"/>
                <a:gd name="T12" fmla="+- 0 9566 7774"/>
                <a:gd name="T13" fmla="*/ T12 w 1792"/>
                <a:gd name="T14" fmla="+- 0 1786 591"/>
                <a:gd name="T15" fmla="*/ 1786 h 1792"/>
                <a:gd name="T16" fmla="+- 0 8372 7774"/>
                <a:gd name="T17" fmla="*/ T16 w 1792"/>
                <a:gd name="T18" fmla="+- 0 591 591"/>
                <a:gd name="T19" fmla="*/ 591 h 1792"/>
              </a:gdLst>
              <a:ahLst/>
              <a:cxnLst>
                <a:cxn ang="0">
                  <a:pos x="T1" y="T3"/>
                </a:cxn>
                <a:cxn ang="0">
                  <a:pos x="T5" y="T7"/>
                </a:cxn>
                <a:cxn ang="0">
                  <a:pos x="T9" y="T11"/>
                </a:cxn>
                <a:cxn ang="0">
                  <a:pos x="T13" y="T15"/>
                </a:cxn>
                <a:cxn ang="0">
                  <a:pos x="T17" y="T19"/>
                </a:cxn>
              </a:cxnLst>
              <a:rect l="0" t="0" r="r" b="b"/>
              <a:pathLst>
                <a:path w="1792" h="1792">
                  <a:moveTo>
                    <a:pt x="598" y="0"/>
                  </a:moveTo>
                  <a:lnTo>
                    <a:pt x="0" y="597"/>
                  </a:lnTo>
                  <a:lnTo>
                    <a:pt x="1195" y="1792"/>
                  </a:lnTo>
                  <a:lnTo>
                    <a:pt x="1792" y="1195"/>
                  </a:lnTo>
                  <a:lnTo>
                    <a:pt x="598" y="0"/>
                  </a:lnTo>
                  <a:close/>
                </a:path>
              </a:pathLst>
            </a:custGeom>
            <a:solidFill>
              <a:schemeClr val="tx2"/>
            </a:solidFill>
            <a:ln>
              <a:noFill/>
            </a:ln>
          </p:spPr>
          <p:txBody>
            <a:bodyPr rot="0" vert="horz" wrap="square" lIns="91440" tIns="45720" rIns="91440" bIns="45720" anchor="t" anchorCtr="0" upright="1">
              <a:noAutofit/>
            </a:bodyPr>
            <a:lstStyle/>
            <a:p>
              <a:endParaRPr lang="en-US" dirty="0"/>
            </a:p>
          </p:txBody>
        </p:sp>
        <p:sp>
          <p:nvSpPr>
            <p:cNvPr id="23" name="Freeform 22">
              <a:extLst>
                <a:ext uri="{FF2B5EF4-FFF2-40B4-BE49-F238E27FC236}">
                  <a16:creationId xmlns:a16="http://schemas.microsoft.com/office/drawing/2014/main" id="{A20BCBD2-A735-0C43-8C55-B384372AC62C}"/>
                </a:ext>
              </a:extLst>
            </p:cNvPr>
            <p:cNvSpPr>
              <a:spLocks/>
            </p:cNvSpPr>
            <p:nvPr/>
          </p:nvSpPr>
          <p:spPr bwMode="auto">
            <a:xfrm>
              <a:off x="9285083" y="728289"/>
              <a:ext cx="2943850" cy="2943958"/>
            </a:xfrm>
            <a:custGeom>
              <a:avLst/>
              <a:gdLst>
                <a:gd name="T0" fmla="+- 0 11955 9566"/>
                <a:gd name="T1" fmla="*/ T0 w 2389"/>
                <a:gd name="T2" fmla="+- 0 1786 591"/>
                <a:gd name="T3" fmla="*/ 1786 h 2389"/>
                <a:gd name="T4" fmla="+- 0 10760 9566"/>
                <a:gd name="T5" fmla="*/ T4 w 2389"/>
                <a:gd name="T6" fmla="+- 0 591 591"/>
                <a:gd name="T7" fmla="*/ 591 h 2389"/>
                <a:gd name="T8" fmla="+- 0 9566 9566"/>
                <a:gd name="T9" fmla="*/ T8 w 2389"/>
                <a:gd name="T10" fmla="+- 0 1786 591"/>
                <a:gd name="T11" fmla="*/ 1786 h 2389"/>
                <a:gd name="T12" fmla="+- 0 10760 9566"/>
                <a:gd name="T13" fmla="*/ T12 w 2389"/>
                <a:gd name="T14" fmla="+- 0 2980 591"/>
                <a:gd name="T15" fmla="*/ 2980 h 2389"/>
                <a:gd name="T16" fmla="+- 0 11955 9566"/>
                <a:gd name="T17" fmla="*/ T16 w 2389"/>
                <a:gd name="T18" fmla="+- 0 1786 591"/>
                <a:gd name="T19" fmla="*/ 1786 h 2389"/>
              </a:gdLst>
              <a:ahLst/>
              <a:cxnLst>
                <a:cxn ang="0">
                  <a:pos x="T1" y="T3"/>
                </a:cxn>
                <a:cxn ang="0">
                  <a:pos x="T5" y="T7"/>
                </a:cxn>
                <a:cxn ang="0">
                  <a:pos x="T9" y="T11"/>
                </a:cxn>
                <a:cxn ang="0">
                  <a:pos x="T13" y="T15"/>
                </a:cxn>
                <a:cxn ang="0">
                  <a:pos x="T17" y="T19"/>
                </a:cxn>
              </a:cxnLst>
              <a:rect l="0" t="0" r="r" b="b"/>
              <a:pathLst>
                <a:path w="2389" h="2389">
                  <a:moveTo>
                    <a:pt x="2389" y="1195"/>
                  </a:moveTo>
                  <a:lnTo>
                    <a:pt x="1194" y="0"/>
                  </a:lnTo>
                  <a:lnTo>
                    <a:pt x="0" y="1195"/>
                  </a:lnTo>
                  <a:lnTo>
                    <a:pt x="1194" y="2389"/>
                  </a:lnTo>
                  <a:lnTo>
                    <a:pt x="2389" y="1195"/>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grpSp>
        <p:nvGrpSpPr>
          <p:cNvPr id="24" name="Group 23">
            <a:extLst>
              <a:ext uri="{FF2B5EF4-FFF2-40B4-BE49-F238E27FC236}">
                <a16:creationId xmlns:a16="http://schemas.microsoft.com/office/drawing/2014/main" id="{669A90A7-BF26-684E-8C8B-638053DA1234}"/>
              </a:ext>
            </a:extLst>
          </p:cNvPr>
          <p:cNvGrpSpPr>
            <a:grpSpLocks/>
          </p:cNvGrpSpPr>
          <p:nvPr userDrawn="1"/>
        </p:nvGrpSpPr>
        <p:grpSpPr bwMode="auto">
          <a:xfrm rot="16200000" flipV="1">
            <a:off x="0" y="3900132"/>
            <a:ext cx="2959226" cy="2959226"/>
            <a:chOff x="0" y="12289"/>
            <a:chExt cx="3550" cy="3551"/>
          </a:xfrm>
        </p:grpSpPr>
        <p:sp>
          <p:nvSpPr>
            <p:cNvPr id="25" name="Freeform 24">
              <a:extLst>
                <a:ext uri="{FF2B5EF4-FFF2-40B4-BE49-F238E27FC236}">
                  <a16:creationId xmlns:a16="http://schemas.microsoft.com/office/drawing/2014/main" id="{861D8E86-886A-8744-BC4C-FE82B02438F1}"/>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6" name="Freeform 25">
              <a:extLst>
                <a:ext uri="{FF2B5EF4-FFF2-40B4-BE49-F238E27FC236}">
                  <a16:creationId xmlns:a16="http://schemas.microsoft.com/office/drawing/2014/main" id="{2D967470-E96E-8843-AAD2-E0C8B8077934}"/>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7" name="Freeform 26">
              <a:extLst>
                <a:ext uri="{FF2B5EF4-FFF2-40B4-BE49-F238E27FC236}">
                  <a16:creationId xmlns:a16="http://schemas.microsoft.com/office/drawing/2014/main" id="{C8A27D09-765D-3949-BCCA-238C3514D4CF}"/>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Tree>
    <p:extLst>
      <p:ext uri="{BB962C8B-B14F-4D97-AF65-F5344CB8AC3E}">
        <p14:creationId xmlns:p14="http://schemas.microsoft.com/office/powerpoint/2010/main" val="144782921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600">
          <p15:clr>
            <a:srgbClr val="FBAE40"/>
          </p15:clr>
        </p15:guide>
        <p15:guide id="2" pos="7080" userDrawn="1">
          <p15:clr>
            <a:srgbClr val="FBAE40"/>
          </p15:clr>
        </p15:guide>
        <p15:guide id="3" pos="2880" userDrawn="1">
          <p15:clr>
            <a:srgbClr val="FBAE40"/>
          </p15:clr>
        </p15:guide>
        <p15:guide id="4" pos="5160" userDrawn="1">
          <p15:clr>
            <a:srgbClr val="FBAE40"/>
          </p15:clr>
        </p15:guide>
        <p15:guide id="5" pos="2520" userDrawn="1">
          <p15:clr>
            <a:srgbClr val="FBAE40"/>
          </p15:clr>
        </p15:guide>
        <p15:guide id="6" pos="4800" userDrawn="1">
          <p15:clr>
            <a:srgbClr val="FBAE40"/>
          </p15:clr>
        </p15:guide>
        <p15:guide id="7" orient="horz" pos="1560">
          <p15:clr>
            <a:srgbClr val="FBAE40"/>
          </p15:clr>
        </p15:guide>
        <p15:guide id="8" orient="horz" pos="1752" userDrawn="1">
          <p15:clr>
            <a:srgbClr val="FBAE40"/>
          </p15:clr>
        </p15:guide>
        <p15:guide id="9" orient="horz" pos="1248"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p:bg>
      <p:bgPr>
        <a:solidFill>
          <a:schemeClr val="tx1"/>
        </a:solidFill>
        <a:effectLst/>
      </p:bgPr>
    </p:bg>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A7D9F21A-75CF-6045-8FA1-C4F4E21B699C}"/>
              </a:ext>
            </a:extLst>
          </p:cNvPr>
          <p:cNvGrpSpPr>
            <a:grpSpLocks/>
          </p:cNvGrpSpPr>
          <p:nvPr userDrawn="1"/>
        </p:nvGrpSpPr>
        <p:grpSpPr bwMode="auto">
          <a:xfrm rot="16200000" flipV="1">
            <a:off x="0" y="3900132"/>
            <a:ext cx="2959226" cy="2959226"/>
            <a:chOff x="0" y="12289"/>
            <a:chExt cx="3550" cy="3551"/>
          </a:xfrm>
        </p:grpSpPr>
        <p:sp>
          <p:nvSpPr>
            <p:cNvPr id="26" name="Freeform 25">
              <a:extLst>
                <a:ext uri="{FF2B5EF4-FFF2-40B4-BE49-F238E27FC236}">
                  <a16:creationId xmlns:a16="http://schemas.microsoft.com/office/drawing/2014/main" id="{AEA7E377-BB07-FA43-B532-10A92EE030B0}"/>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7" name="Freeform 26">
              <a:extLst>
                <a:ext uri="{FF2B5EF4-FFF2-40B4-BE49-F238E27FC236}">
                  <a16:creationId xmlns:a16="http://schemas.microsoft.com/office/drawing/2014/main" id="{F18DE645-B3D5-2F4E-AAD6-002FEF13A310}"/>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36" name="Freeform 35">
              <a:extLst>
                <a:ext uri="{FF2B5EF4-FFF2-40B4-BE49-F238E27FC236}">
                  <a16:creationId xmlns:a16="http://schemas.microsoft.com/office/drawing/2014/main" id="{B90F6499-BA50-2340-A026-32C79B6BFAF4}"/>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
        <p:nvSpPr>
          <p:cNvPr id="38" name="Picture Placeholder 25">
            <a:extLst>
              <a:ext uri="{FF2B5EF4-FFF2-40B4-BE49-F238E27FC236}">
                <a16:creationId xmlns:a16="http://schemas.microsoft.com/office/drawing/2014/main" id="{2274C164-503B-E746-A155-849A9BC2406E}"/>
              </a:ext>
            </a:extLst>
          </p:cNvPr>
          <p:cNvSpPr>
            <a:spLocks noGrp="1"/>
          </p:cNvSpPr>
          <p:nvPr>
            <p:ph type="pic" sz="quarter" idx="18"/>
          </p:nvPr>
        </p:nvSpPr>
        <p:spPr>
          <a:xfrm>
            <a:off x="954268" y="2572883"/>
            <a:ext cx="2118245" cy="2037217"/>
          </a:xfrm>
          <a:prstGeom prst="rect">
            <a:avLst/>
          </a:prstGeom>
        </p:spPr>
        <p:txBody>
          <a:bodyPr/>
          <a:lstStyle/>
          <a:p>
            <a:r>
              <a:rPr lang="en-US"/>
              <a:t>Click icon to add picture</a:t>
            </a:r>
            <a:endParaRPr lang="en-US" dirty="0"/>
          </a:p>
        </p:txBody>
      </p:sp>
      <p:sp>
        <p:nvSpPr>
          <p:cNvPr id="61" name="Title 1">
            <a:extLst>
              <a:ext uri="{FF2B5EF4-FFF2-40B4-BE49-F238E27FC236}">
                <a16:creationId xmlns:a16="http://schemas.microsoft.com/office/drawing/2014/main" id="{E2F20AFE-B282-5146-B0D6-F2FC1B6D303E}"/>
              </a:ext>
            </a:extLst>
          </p:cNvPr>
          <p:cNvSpPr>
            <a:spLocks noGrp="1"/>
          </p:cNvSpPr>
          <p:nvPr>
            <p:ph type="title"/>
          </p:nvPr>
        </p:nvSpPr>
        <p:spPr>
          <a:xfrm>
            <a:off x="964022" y="879063"/>
            <a:ext cx="7532277" cy="610863"/>
          </a:xfrm>
          <a:prstGeom prst="rect">
            <a:avLst/>
          </a:prstGeom>
        </p:spPr>
        <p:txBody>
          <a:bodyPr lIns="0" tIns="0" rIns="0" bIns="0" anchor="b" anchorCtr="0">
            <a:normAutofit/>
          </a:bodyPr>
          <a:lstStyle>
            <a:lvl1pPr>
              <a:defRPr sz="4400" b="1" i="0">
                <a:solidFill>
                  <a:schemeClr val="bg1"/>
                </a:solidFill>
                <a:latin typeface="+mj-lt"/>
              </a:defRPr>
            </a:lvl1pPr>
          </a:lstStyle>
          <a:p>
            <a:r>
              <a:rPr lang="en-US"/>
              <a:t>Click to edit Master title style</a:t>
            </a:r>
            <a:endParaRPr lang="en-US" dirty="0"/>
          </a:p>
        </p:txBody>
      </p:sp>
      <p:cxnSp>
        <p:nvCxnSpPr>
          <p:cNvPr id="62" name="Straight Connector 61">
            <a:extLst>
              <a:ext uri="{FF2B5EF4-FFF2-40B4-BE49-F238E27FC236}">
                <a16:creationId xmlns:a16="http://schemas.microsoft.com/office/drawing/2014/main" id="{F777D2F0-DE3F-8343-B97A-E7FA440532FD}"/>
              </a:ext>
            </a:extLst>
          </p:cNvPr>
          <p:cNvCxnSpPr>
            <a:cxnSpLocks/>
          </p:cNvCxnSpPr>
          <p:nvPr userDrawn="1"/>
        </p:nvCxnSpPr>
        <p:spPr>
          <a:xfrm>
            <a:off x="952500" y="1939108"/>
            <a:ext cx="2133600" cy="0"/>
          </a:xfrm>
          <a:prstGeom prst="line">
            <a:avLst/>
          </a:prstGeom>
          <a:ln w="101600">
            <a:solidFill>
              <a:schemeClr val="tx1"/>
            </a:solidFill>
          </a:ln>
        </p:spPr>
        <p:style>
          <a:lnRef idx="1">
            <a:schemeClr val="dk1"/>
          </a:lnRef>
          <a:fillRef idx="0">
            <a:schemeClr val="dk1"/>
          </a:fillRef>
          <a:effectRef idx="0">
            <a:schemeClr val="dk1"/>
          </a:effectRef>
          <a:fontRef idx="minor">
            <a:schemeClr val="tx1"/>
          </a:fontRef>
        </p:style>
      </p:cxnSp>
      <p:sp>
        <p:nvSpPr>
          <p:cNvPr id="63" name="Picture Placeholder 25">
            <a:extLst>
              <a:ext uri="{FF2B5EF4-FFF2-40B4-BE49-F238E27FC236}">
                <a16:creationId xmlns:a16="http://schemas.microsoft.com/office/drawing/2014/main" id="{AF1B5ED8-33F6-FB44-AA92-F0D227BB310C}"/>
              </a:ext>
            </a:extLst>
          </p:cNvPr>
          <p:cNvSpPr>
            <a:spLocks noGrp="1"/>
          </p:cNvSpPr>
          <p:nvPr>
            <p:ph type="pic" sz="quarter" idx="24"/>
          </p:nvPr>
        </p:nvSpPr>
        <p:spPr>
          <a:xfrm>
            <a:off x="3658280" y="2572883"/>
            <a:ext cx="2118245" cy="2037217"/>
          </a:xfrm>
          <a:prstGeom prst="rect">
            <a:avLst/>
          </a:prstGeom>
        </p:spPr>
        <p:txBody>
          <a:bodyPr/>
          <a:lstStyle/>
          <a:p>
            <a:r>
              <a:rPr lang="en-US"/>
              <a:t>Click icon to add picture</a:t>
            </a:r>
            <a:endParaRPr lang="en-US" dirty="0"/>
          </a:p>
        </p:txBody>
      </p:sp>
      <p:sp>
        <p:nvSpPr>
          <p:cNvPr id="72" name="Text Placeholder 29">
            <a:extLst>
              <a:ext uri="{FF2B5EF4-FFF2-40B4-BE49-F238E27FC236}">
                <a16:creationId xmlns:a16="http://schemas.microsoft.com/office/drawing/2014/main" id="{0D824BDD-2D23-C943-8FE9-60B7B23B5ECD}"/>
              </a:ext>
            </a:extLst>
          </p:cNvPr>
          <p:cNvSpPr>
            <a:spLocks noGrp="1"/>
          </p:cNvSpPr>
          <p:nvPr>
            <p:ph type="body" sz="quarter" idx="12"/>
          </p:nvPr>
        </p:nvSpPr>
        <p:spPr>
          <a:xfrm>
            <a:off x="952500" y="5393169"/>
            <a:ext cx="2133600" cy="369332"/>
          </a:xfrm>
        </p:spPr>
        <p:txBody>
          <a:bodyPr lIns="0" tIns="0" rIns="0" bIns="0">
            <a:noAutofit/>
          </a:bodyPr>
          <a:lstStyle>
            <a:lvl1pPr marL="0" indent="0">
              <a:buNone/>
              <a:defRPr sz="14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73" name="Text Placeholder 29">
            <a:extLst>
              <a:ext uri="{FF2B5EF4-FFF2-40B4-BE49-F238E27FC236}">
                <a16:creationId xmlns:a16="http://schemas.microsoft.com/office/drawing/2014/main" id="{2F3D441E-DFB1-084B-8192-C6CBECCA40B9}"/>
              </a:ext>
            </a:extLst>
          </p:cNvPr>
          <p:cNvSpPr>
            <a:spLocks noGrp="1"/>
          </p:cNvSpPr>
          <p:nvPr>
            <p:ph type="body" sz="quarter" idx="11"/>
          </p:nvPr>
        </p:nvSpPr>
        <p:spPr>
          <a:xfrm>
            <a:off x="952500" y="4986745"/>
            <a:ext cx="2133600" cy="205837"/>
          </a:xfrm>
        </p:spPr>
        <p:txBody>
          <a:bodyPr lIns="0" tIns="0" rIns="0" bIns="0">
            <a:noAutofit/>
          </a:bodyPr>
          <a:lstStyle>
            <a:lvl1pPr marL="0" indent="0">
              <a:spcBef>
                <a:spcPts val="400"/>
              </a:spcBef>
              <a:buNone/>
              <a:defRPr sz="1800" b="0" i="0" spc="0" baseline="0">
                <a:solidFill>
                  <a:schemeClr val="bg1"/>
                </a:solidFill>
                <a:latin typeface="+mj-lt"/>
              </a:defRPr>
            </a:lvl1pPr>
            <a:lvl2pPr>
              <a:defRPr sz="4000"/>
            </a:lvl2pPr>
            <a:lvl3pPr>
              <a:defRPr sz="4000"/>
            </a:lvl3pPr>
            <a:lvl4pPr>
              <a:defRPr sz="4000"/>
            </a:lvl4pPr>
            <a:lvl5pPr>
              <a:defRPr sz="4000"/>
            </a:lvl5pPr>
          </a:lstStyle>
          <a:p>
            <a:pPr lvl="0"/>
            <a:r>
              <a:rPr lang="en-US"/>
              <a:t>Click to edit Master text styles</a:t>
            </a:r>
          </a:p>
        </p:txBody>
      </p:sp>
      <p:sp>
        <p:nvSpPr>
          <p:cNvPr id="74" name="Text Placeholder 29">
            <a:extLst>
              <a:ext uri="{FF2B5EF4-FFF2-40B4-BE49-F238E27FC236}">
                <a16:creationId xmlns:a16="http://schemas.microsoft.com/office/drawing/2014/main" id="{25797825-E7AE-2C41-A965-E6F0D70D9747}"/>
              </a:ext>
            </a:extLst>
          </p:cNvPr>
          <p:cNvSpPr>
            <a:spLocks noGrp="1"/>
          </p:cNvSpPr>
          <p:nvPr>
            <p:ph type="body" sz="quarter" idx="13"/>
          </p:nvPr>
        </p:nvSpPr>
        <p:spPr>
          <a:xfrm>
            <a:off x="3663042" y="5393169"/>
            <a:ext cx="2128157" cy="369332"/>
          </a:xfrm>
        </p:spPr>
        <p:txBody>
          <a:bodyPr lIns="0" tIns="0" rIns="0" bIns="0">
            <a:noAutofit/>
          </a:bodyPr>
          <a:lstStyle>
            <a:lvl1pPr marL="0" indent="0">
              <a:buNone/>
              <a:defRPr sz="14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75" name="Text Placeholder 29">
            <a:extLst>
              <a:ext uri="{FF2B5EF4-FFF2-40B4-BE49-F238E27FC236}">
                <a16:creationId xmlns:a16="http://schemas.microsoft.com/office/drawing/2014/main" id="{63C1927C-E23B-204E-9F3A-2A67D2BF702C}"/>
              </a:ext>
            </a:extLst>
          </p:cNvPr>
          <p:cNvSpPr>
            <a:spLocks noGrp="1"/>
          </p:cNvSpPr>
          <p:nvPr>
            <p:ph type="body" sz="quarter" idx="15"/>
          </p:nvPr>
        </p:nvSpPr>
        <p:spPr>
          <a:xfrm>
            <a:off x="3663042" y="4986745"/>
            <a:ext cx="2128157" cy="205837"/>
          </a:xfrm>
        </p:spPr>
        <p:txBody>
          <a:bodyPr lIns="0" tIns="0" rIns="0" bIns="0">
            <a:noAutofit/>
          </a:bodyPr>
          <a:lstStyle>
            <a:lvl1pPr marL="0" indent="0">
              <a:spcBef>
                <a:spcPts val="400"/>
              </a:spcBef>
              <a:buNone/>
              <a:defRPr sz="1800" b="0" i="0" spc="0" baseline="0">
                <a:solidFill>
                  <a:schemeClr val="bg1"/>
                </a:solidFill>
                <a:latin typeface="+mj-lt"/>
              </a:defRPr>
            </a:lvl1pPr>
            <a:lvl2pPr>
              <a:defRPr sz="4000"/>
            </a:lvl2pPr>
            <a:lvl3pPr>
              <a:defRPr sz="4000"/>
            </a:lvl3pPr>
            <a:lvl4pPr>
              <a:defRPr sz="4000"/>
            </a:lvl4pPr>
            <a:lvl5pPr>
              <a:defRPr sz="4000"/>
            </a:lvl5pPr>
          </a:lstStyle>
          <a:p>
            <a:pPr lvl="0"/>
            <a:r>
              <a:rPr lang="en-US"/>
              <a:t>Click to edit Master text styles</a:t>
            </a:r>
          </a:p>
        </p:txBody>
      </p:sp>
      <p:sp>
        <p:nvSpPr>
          <p:cNvPr id="76" name="Text Placeholder 29">
            <a:extLst>
              <a:ext uri="{FF2B5EF4-FFF2-40B4-BE49-F238E27FC236}">
                <a16:creationId xmlns:a16="http://schemas.microsoft.com/office/drawing/2014/main" id="{EC81F0F5-C204-7248-A336-A655814A8A34}"/>
              </a:ext>
            </a:extLst>
          </p:cNvPr>
          <p:cNvSpPr>
            <a:spLocks noGrp="1"/>
          </p:cNvSpPr>
          <p:nvPr>
            <p:ph type="body" sz="quarter" idx="16"/>
          </p:nvPr>
        </p:nvSpPr>
        <p:spPr>
          <a:xfrm>
            <a:off x="6367054" y="5393169"/>
            <a:ext cx="2129245" cy="369332"/>
          </a:xfrm>
        </p:spPr>
        <p:txBody>
          <a:bodyPr lIns="0" tIns="0" rIns="0" bIns="0">
            <a:noAutofit/>
          </a:bodyPr>
          <a:lstStyle>
            <a:lvl1pPr marL="0" indent="0">
              <a:buNone/>
              <a:defRPr sz="14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77" name="Text Placeholder 29">
            <a:extLst>
              <a:ext uri="{FF2B5EF4-FFF2-40B4-BE49-F238E27FC236}">
                <a16:creationId xmlns:a16="http://schemas.microsoft.com/office/drawing/2014/main" id="{C9FEF82E-4E9C-8343-9D36-C4A00D7137CC}"/>
              </a:ext>
            </a:extLst>
          </p:cNvPr>
          <p:cNvSpPr>
            <a:spLocks noGrp="1"/>
          </p:cNvSpPr>
          <p:nvPr>
            <p:ph type="body" sz="quarter" idx="31"/>
          </p:nvPr>
        </p:nvSpPr>
        <p:spPr>
          <a:xfrm>
            <a:off x="6367054" y="4986745"/>
            <a:ext cx="2129245" cy="205837"/>
          </a:xfrm>
        </p:spPr>
        <p:txBody>
          <a:bodyPr lIns="0" tIns="0" rIns="0" bIns="0">
            <a:noAutofit/>
          </a:bodyPr>
          <a:lstStyle>
            <a:lvl1pPr marL="0" indent="0">
              <a:spcBef>
                <a:spcPts val="400"/>
              </a:spcBef>
              <a:buNone/>
              <a:defRPr sz="1800" b="0" i="0" spc="0" baseline="0">
                <a:solidFill>
                  <a:schemeClr val="bg1"/>
                </a:solidFill>
                <a:latin typeface="+mj-lt"/>
              </a:defRPr>
            </a:lvl1pPr>
            <a:lvl2pPr>
              <a:defRPr sz="4000"/>
            </a:lvl2pPr>
            <a:lvl3pPr>
              <a:defRPr sz="4000"/>
            </a:lvl3pPr>
            <a:lvl4pPr>
              <a:defRPr sz="4000"/>
            </a:lvl4pPr>
            <a:lvl5pPr>
              <a:defRPr sz="4000"/>
            </a:lvl5pPr>
          </a:lstStyle>
          <a:p>
            <a:pPr lvl="0"/>
            <a:r>
              <a:rPr lang="en-US"/>
              <a:t>Click to edit Master text styles</a:t>
            </a:r>
          </a:p>
        </p:txBody>
      </p:sp>
      <p:sp>
        <p:nvSpPr>
          <p:cNvPr id="78" name="Text Placeholder 29">
            <a:extLst>
              <a:ext uri="{FF2B5EF4-FFF2-40B4-BE49-F238E27FC236}">
                <a16:creationId xmlns:a16="http://schemas.microsoft.com/office/drawing/2014/main" id="{F8AF6664-A005-7A42-9AEF-C5AA5603E49D}"/>
              </a:ext>
            </a:extLst>
          </p:cNvPr>
          <p:cNvSpPr>
            <a:spLocks noGrp="1"/>
          </p:cNvSpPr>
          <p:nvPr>
            <p:ph type="body" sz="quarter" idx="19"/>
          </p:nvPr>
        </p:nvSpPr>
        <p:spPr>
          <a:xfrm>
            <a:off x="9110254" y="5393169"/>
            <a:ext cx="2129245" cy="369332"/>
          </a:xfrm>
        </p:spPr>
        <p:txBody>
          <a:bodyPr lIns="0" tIns="0" rIns="0" bIns="0">
            <a:noAutofit/>
          </a:bodyPr>
          <a:lstStyle>
            <a:lvl1pPr marL="0" indent="0">
              <a:buNone/>
              <a:defRPr sz="14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79" name="Text Placeholder 29">
            <a:extLst>
              <a:ext uri="{FF2B5EF4-FFF2-40B4-BE49-F238E27FC236}">
                <a16:creationId xmlns:a16="http://schemas.microsoft.com/office/drawing/2014/main" id="{5F6C1E52-E2B6-5F45-A863-5BB35ABAFCD6}"/>
              </a:ext>
            </a:extLst>
          </p:cNvPr>
          <p:cNvSpPr>
            <a:spLocks noGrp="1"/>
          </p:cNvSpPr>
          <p:nvPr>
            <p:ph type="body" sz="quarter" idx="21"/>
          </p:nvPr>
        </p:nvSpPr>
        <p:spPr>
          <a:xfrm>
            <a:off x="9110254" y="4986745"/>
            <a:ext cx="2129245" cy="205837"/>
          </a:xfrm>
        </p:spPr>
        <p:txBody>
          <a:bodyPr lIns="0" tIns="0" rIns="0" bIns="0">
            <a:noAutofit/>
          </a:bodyPr>
          <a:lstStyle>
            <a:lvl1pPr marL="0" indent="0">
              <a:spcBef>
                <a:spcPts val="400"/>
              </a:spcBef>
              <a:buNone/>
              <a:defRPr sz="1800" b="0" i="0" spc="0" baseline="0">
                <a:solidFill>
                  <a:schemeClr val="bg1"/>
                </a:solidFill>
                <a:latin typeface="+mj-lt"/>
              </a:defRPr>
            </a:lvl1pPr>
            <a:lvl2pPr>
              <a:defRPr sz="4000"/>
            </a:lvl2pPr>
            <a:lvl3pPr>
              <a:defRPr sz="4000"/>
            </a:lvl3pPr>
            <a:lvl4pPr>
              <a:defRPr sz="4000"/>
            </a:lvl4pPr>
            <a:lvl5pPr>
              <a:defRPr sz="4000"/>
            </a:lvl5pPr>
          </a:lstStyle>
          <a:p>
            <a:pPr lvl="0"/>
            <a:r>
              <a:rPr lang="en-US"/>
              <a:t>Click to edit Master text styles</a:t>
            </a:r>
          </a:p>
        </p:txBody>
      </p:sp>
      <p:grpSp>
        <p:nvGrpSpPr>
          <p:cNvPr id="23" name="Group 22">
            <a:extLst>
              <a:ext uri="{FF2B5EF4-FFF2-40B4-BE49-F238E27FC236}">
                <a16:creationId xmlns:a16="http://schemas.microsoft.com/office/drawing/2014/main" id="{EFD0B2D5-B3C2-D847-A220-86CB6A37E418}"/>
              </a:ext>
            </a:extLst>
          </p:cNvPr>
          <p:cNvGrpSpPr/>
          <p:nvPr userDrawn="1"/>
        </p:nvGrpSpPr>
        <p:grpSpPr>
          <a:xfrm>
            <a:off x="6362700" y="0"/>
            <a:ext cx="5829298" cy="3235602"/>
            <a:chOff x="5612972" y="1"/>
            <a:chExt cx="6615961" cy="3672246"/>
          </a:xfrm>
        </p:grpSpPr>
        <p:sp>
          <p:nvSpPr>
            <p:cNvPr id="28" name="AutoShape 24">
              <a:extLst>
                <a:ext uri="{FF2B5EF4-FFF2-40B4-BE49-F238E27FC236}">
                  <a16:creationId xmlns:a16="http://schemas.microsoft.com/office/drawing/2014/main" id="{A7FD25A4-760F-814C-915F-DD6E89CA3A40}"/>
                </a:ext>
              </a:extLst>
            </p:cNvPr>
            <p:cNvSpPr>
              <a:spLocks/>
            </p:cNvSpPr>
            <p:nvPr/>
          </p:nvSpPr>
          <p:spPr bwMode="auto">
            <a:xfrm>
              <a:off x="5612972" y="1"/>
              <a:ext cx="4408998" cy="3672246"/>
            </a:xfrm>
            <a:custGeom>
              <a:avLst/>
              <a:gdLst>
                <a:gd name="T0" fmla="+- 0 8372 6586"/>
                <a:gd name="T1" fmla="*/ T0 w 3578"/>
                <a:gd name="T2" fmla="*/ 591 h 2980"/>
                <a:gd name="T3" fmla="+- 0 7780 6586"/>
                <a:gd name="T4" fmla="*/ T3 w 3578"/>
                <a:gd name="T5" fmla="*/ 0 h 2980"/>
                <a:gd name="T6" fmla="+- 0 6586 6586"/>
                <a:gd name="T7" fmla="*/ T6 w 3578"/>
                <a:gd name="T8" fmla="*/ 0 h 2980"/>
                <a:gd name="T9" fmla="+- 0 7774 6586"/>
                <a:gd name="T10" fmla="*/ T9 w 3578"/>
                <a:gd name="T11" fmla="*/ 1188 h 2980"/>
                <a:gd name="T12" fmla="+- 0 8372 6586"/>
                <a:gd name="T13" fmla="*/ T12 w 3578"/>
                <a:gd name="T14" fmla="*/ 591 h 2980"/>
                <a:gd name="T15" fmla="+- 0 10163 6586"/>
                <a:gd name="T16" fmla="*/ T15 w 3578"/>
                <a:gd name="T17" fmla="*/ 2383 h 2980"/>
                <a:gd name="T18" fmla="+- 0 9566 6586"/>
                <a:gd name="T19" fmla="*/ T18 w 3578"/>
                <a:gd name="T20" fmla="*/ 1786 h 2980"/>
                <a:gd name="T21" fmla="+- 0 8969 6586"/>
                <a:gd name="T22" fmla="*/ T21 w 3578"/>
                <a:gd name="T23" fmla="*/ 2383 h 2980"/>
                <a:gd name="T24" fmla="+- 0 9566 6586"/>
                <a:gd name="T25" fmla="*/ T24 w 3578"/>
                <a:gd name="T26" fmla="*/ 2980 h 2980"/>
                <a:gd name="T27" fmla="+- 0 10163 6586"/>
                <a:gd name="T28" fmla="*/ T27 w 3578"/>
                <a:gd name="T29" fmla="*/ 2383 h 2980"/>
              </a:gdLst>
              <a:ahLst/>
              <a:cxnLst>
                <a:cxn ang="0">
                  <a:pos x="T1" y="T2"/>
                </a:cxn>
                <a:cxn ang="0">
                  <a:pos x="T4" y="T5"/>
                </a:cxn>
                <a:cxn ang="0">
                  <a:pos x="T7" y="T8"/>
                </a:cxn>
                <a:cxn ang="0">
                  <a:pos x="T10" y="T11"/>
                </a:cxn>
                <a:cxn ang="0">
                  <a:pos x="T13" y="T14"/>
                </a:cxn>
                <a:cxn ang="0">
                  <a:pos x="T16" y="T17"/>
                </a:cxn>
                <a:cxn ang="0">
                  <a:pos x="T19" y="T20"/>
                </a:cxn>
                <a:cxn ang="0">
                  <a:pos x="T22" y="T23"/>
                </a:cxn>
                <a:cxn ang="0">
                  <a:pos x="T25" y="T26"/>
                </a:cxn>
                <a:cxn ang="0">
                  <a:pos x="T28" y="T29"/>
                </a:cxn>
              </a:cxnLst>
              <a:rect l="0" t="0" r="r" b="b"/>
              <a:pathLst>
                <a:path w="3578" h="2980">
                  <a:moveTo>
                    <a:pt x="1786" y="591"/>
                  </a:moveTo>
                  <a:lnTo>
                    <a:pt x="1194" y="0"/>
                  </a:lnTo>
                  <a:lnTo>
                    <a:pt x="0" y="0"/>
                  </a:lnTo>
                  <a:lnTo>
                    <a:pt x="1188" y="1188"/>
                  </a:lnTo>
                  <a:lnTo>
                    <a:pt x="1786" y="591"/>
                  </a:lnTo>
                  <a:moveTo>
                    <a:pt x="3577" y="2383"/>
                  </a:moveTo>
                  <a:lnTo>
                    <a:pt x="2980" y="1786"/>
                  </a:lnTo>
                  <a:lnTo>
                    <a:pt x="2383" y="2383"/>
                  </a:lnTo>
                  <a:lnTo>
                    <a:pt x="2980" y="2980"/>
                  </a:lnTo>
                  <a:lnTo>
                    <a:pt x="3577" y="2383"/>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9" name="Freeform 28">
              <a:extLst>
                <a:ext uri="{FF2B5EF4-FFF2-40B4-BE49-F238E27FC236}">
                  <a16:creationId xmlns:a16="http://schemas.microsoft.com/office/drawing/2014/main" id="{A0CC8369-E81F-D447-87D8-1AF0C58EAC07}"/>
                </a:ext>
              </a:extLst>
            </p:cNvPr>
            <p:cNvSpPr>
              <a:spLocks/>
            </p:cNvSpPr>
            <p:nvPr/>
          </p:nvSpPr>
          <p:spPr bwMode="auto">
            <a:xfrm>
              <a:off x="6341233" y="1463970"/>
              <a:ext cx="2208196" cy="2208277"/>
            </a:xfrm>
            <a:custGeom>
              <a:avLst/>
              <a:gdLst>
                <a:gd name="T0" fmla="+- 0 7774 7177"/>
                <a:gd name="T1" fmla="*/ T0 w 1792"/>
                <a:gd name="T2" fmla="+- 0 1188 1188"/>
                <a:gd name="T3" fmla="*/ 1188 h 1792"/>
                <a:gd name="T4" fmla="+- 0 7177 7177"/>
                <a:gd name="T5" fmla="*/ T4 w 1792"/>
                <a:gd name="T6" fmla="+- 0 1786 1188"/>
                <a:gd name="T7" fmla="*/ 1786 h 1792"/>
                <a:gd name="T8" fmla="+- 0 8372 7177"/>
                <a:gd name="T9" fmla="*/ T8 w 1792"/>
                <a:gd name="T10" fmla="+- 0 2980 1188"/>
                <a:gd name="T11" fmla="*/ 2980 h 1792"/>
                <a:gd name="T12" fmla="+- 0 8969 7177"/>
                <a:gd name="T13" fmla="*/ T12 w 1792"/>
                <a:gd name="T14" fmla="+- 0 2383 1188"/>
                <a:gd name="T15" fmla="*/ 2383 h 1792"/>
                <a:gd name="T16" fmla="+- 0 7774 7177"/>
                <a:gd name="T17" fmla="*/ T16 w 1792"/>
                <a:gd name="T18" fmla="+- 0 1188 1188"/>
                <a:gd name="T19" fmla="*/ 1188 h 1792"/>
              </a:gdLst>
              <a:ahLst/>
              <a:cxnLst>
                <a:cxn ang="0">
                  <a:pos x="T1" y="T3"/>
                </a:cxn>
                <a:cxn ang="0">
                  <a:pos x="T5" y="T7"/>
                </a:cxn>
                <a:cxn ang="0">
                  <a:pos x="T9" y="T11"/>
                </a:cxn>
                <a:cxn ang="0">
                  <a:pos x="T13" y="T15"/>
                </a:cxn>
                <a:cxn ang="0">
                  <a:pos x="T17" y="T19"/>
                </a:cxn>
              </a:cxnLst>
              <a:rect l="0" t="0" r="r" b="b"/>
              <a:pathLst>
                <a:path w="1792" h="1792">
                  <a:moveTo>
                    <a:pt x="597" y="0"/>
                  </a:moveTo>
                  <a:lnTo>
                    <a:pt x="0" y="598"/>
                  </a:lnTo>
                  <a:lnTo>
                    <a:pt x="1195" y="1792"/>
                  </a:lnTo>
                  <a:lnTo>
                    <a:pt x="1792" y="1195"/>
                  </a:lnTo>
                  <a:lnTo>
                    <a:pt x="597"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30" name="Freeform 29">
              <a:extLst>
                <a:ext uri="{FF2B5EF4-FFF2-40B4-BE49-F238E27FC236}">
                  <a16:creationId xmlns:a16="http://schemas.microsoft.com/office/drawing/2014/main" id="{C41CA81E-EF54-D048-8775-CD4AB37A7DF6}"/>
                </a:ext>
              </a:extLst>
            </p:cNvPr>
            <p:cNvSpPr>
              <a:spLocks/>
            </p:cNvSpPr>
            <p:nvPr/>
          </p:nvSpPr>
          <p:spPr bwMode="auto">
            <a:xfrm>
              <a:off x="8555590" y="1"/>
              <a:ext cx="1457754" cy="729520"/>
            </a:xfrm>
            <a:custGeom>
              <a:avLst/>
              <a:gdLst>
                <a:gd name="T0" fmla="+- 0 10158 8975"/>
                <a:gd name="T1" fmla="*/ T0 w 1183"/>
                <a:gd name="T2" fmla="*/ 0 h 592"/>
                <a:gd name="T3" fmla="+- 0 8975 8975"/>
                <a:gd name="T4" fmla="*/ T3 w 1183"/>
                <a:gd name="T5" fmla="*/ 0 h 592"/>
                <a:gd name="T6" fmla="+- 0 9566 8975"/>
                <a:gd name="T7" fmla="*/ T6 w 1183"/>
                <a:gd name="T8" fmla="*/ 591 h 592"/>
                <a:gd name="T9" fmla="+- 0 10158 8975"/>
                <a:gd name="T10" fmla="*/ T9 w 1183"/>
                <a:gd name="T11" fmla="*/ 0 h 592"/>
              </a:gdLst>
              <a:ahLst/>
              <a:cxnLst>
                <a:cxn ang="0">
                  <a:pos x="T1" y="T2"/>
                </a:cxn>
                <a:cxn ang="0">
                  <a:pos x="T4" y="T5"/>
                </a:cxn>
                <a:cxn ang="0">
                  <a:pos x="T7" y="T8"/>
                </a:cxn>
                <a:cxn ang="0">
                  <a:pos x="T10" y="T11"/>
                </a:cxn>
              </a:cxnLst>
              <a:rect l="0" t="0" r="r" b="b"/>
              <a:pathLst>
                <a:path w="1183" h="592">
                  <a:moveTo>
                    <a:pt x="1183" y="0"/>
                  </a:moveTo>
                  <a:lnTo>
                    <a:pt x="0" y="0"/>
                  </a:lnTo>
                  <a:lnTo>
                    <a:pt x="591" y="591"/>
                  </a:lnTo>
                  <a:lnTo>
                    <a:pt x="1183"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31" name="Freeform 30">
              <a:extLst>
                <a:ext uri="{FF2B5EF4-FFF2-40B4-BE49-F238E27FC236}">
                  <a16:creationId xmlns:a16="http://schemas.microsoft.com/office/drawing/2014/main" id="{D95A4B85-923E-B641-B239-2A1999AB294B}"/>
                </a:ext>
              </a:extLst>
            </p:cNvPr>
            <p:cNvSpPr>
              <a:spLocks/>
            </p:cNvSpPr>
            <p:nvPr/>
          </p:nvSpPr>
          <p:spPr bwMode="auto">
            <a:xfrm>
              <a:off x="7076887" y="728289"/>
              <a:ext cx="2208196" cy="2208277"/>
            </a:xfrm>
            <a:custGeom>
              <a:avLst/>
              <a:gdLst>
                <a:gd name="T0" fmla="+- 0 8372 7774"/>
                <a:gd name="T1" fmla="*/ T0 w 1792"/>
                <a:gd name="T2" fmla="+- 0 591 591"/>
                <a:gd name="T3" fmla="*/ 591 h 1792"/>
                <a:gd name="T4" fmla="+- 0 7774 7774"/>
                <a:gd name="T5" fmla="*/ T4 w 1792"/>
                <a:gd name="T6" fmla="+- 0 1188 591"/>
                <a:gd name="T7" fmla="*/ 1188 h 1792"/>
                <a:gd name="T8" fmla="+- 0 8969 7774"/>
                <a:gd name="T9" fmla="*/ T8 w 1792"/>
                <a:gd name="T10" fmla="+- 0 2383 591"/>
                <a:gd name="T11" fmla="*/ 2383 h 1792"/>
                <a:gd name="T12" fmla="+- 0 9566 7774"/>
                <a:gd name="T13" fmla="*/ T12 w 1792"/>
                <a:gd name="T14" fmla="+- 0 1786 591"/>
                <a:gd name="T15" fmla="*/ 1786 h 1792"/>
                <a:gd name="T16" fmla="+- 0 8372 7774"/>
                <a:gd name="T17" fmla="*/ T16 w 1792"/>
                <a:gd name="T18" fmla="+- 0 591 591"/>
                <a:gd name="T19" fmla="*/ 591 h 1792"/>
              </a:gdLst>
              <a:ahLst/>
              <a:cxnLst>
                <a:cxn ang="0">
                  <a:pos x="T1" y="T3"/>
                </a:cxn>
                <a:cxn ang="0">
                  <a:pos x="T5" y="T7"/>
                </a:cxn>
                <a:cxn ang="0">
                  <a:pos x="T9" y="T11"/>
                </a:cxn>
                <a:cxn ang="0">
                  <a:pos x="T13" y="T15"/>
                </a:cxn>
                <a:cxn ang="0">
                  <a:pos x="T17" y="T19"/>
                </a:cxn>
              </a:cxnLst>
              <a:rect l="0" t="0" r="r" b="b"/>
              <a:pathLst>
                <a:path w="1792" h="1792">
                  <a:moveTo>
                    <a:pt x="598" y="0"/>
                  </a:moveTo>
                  <a:lnTo>
                    <a:pt x="0" y="597"/>
                  </a:lnTo>
                  <a:lnTo>
                    <a:pt x="1195" y="1792"/>
                  </a:lnTo>
                  <a:lnTo>
                    <a:pt x="1792" y="1195"/>
                  </a:lnTo>
                  <a:lnTo>
                    <a:pt x="598" y="0"/>
                  </a:lnTo>
                  <a:close/>
                </a:path>
              </a:pathLst>
            </a:custGeom>
            <a:solidFill>
              <a:schemeClr val="tx2"/>
            </a:solidFill>
            <a:ln>
              <a:noFill/>
            </a:ln>
          </p:spPr>
          <p:txBody>
            <a:bodyPr rot="0" vert="horz" wrap="square" lIns="91440" tIns="45720" rIns="91440" bIns="45720" anchor="t" anchorCtr="0" upright="1">
              <a:noAutofit/>
            </a:bodyPr>
            <a:lstStyle/>
            <a:p>
              <a:endParaRPr lang="en-US" dirty="0"/>
            </a:p>
          </p:txBody>
        </p:sp>
        <p:sp>
          <p:nvSpPr>
            <p:cNvPr id="32" name="Freeform 31">
              <a:extLst>
                <a:ext uri="{FF2B5EF4-FFF2-40B4-BE49-F238E27FC236}">
                  <a16:creationId xmlns:a16="http://schemas.microsoft.com/office/drawing/2014/main" id="{501386DC-76EB-F34E-AD0E-22957D3B38D5}"/>
                </a:ext>
              </a:extLst>
            </p:cNvPr>
            <p:cNvSpPr>
              <a:spLocks/>
            </p:cNvSpPr>
            <p:nvPr/>
          </p:nvSpPr>
          <p:spPr bwMode="auto">
            <a:xfrm>
              <a:off x="9285083" y="728289"/>
              <a:ext cx="2943850" cy="2943958"/>
            </a:xfrm>
            <a:custGeom>
              <a:avLst/>
              <a:gdLst>
                <a:gd name="T0" fmla="+- 0 11955 9566"/>
                <a:gd name="T1" fmla="*/ T0 w 2389"/>
                <a:gd name="T2" fmla="+- 0 1786 591"/>
                <a:gd name="T3" fmla="*/ 1786 h 2389"/>
                <a:gd name="T4" fmla="+- 0 10760 9566"/>
                <a:gd name="T5" fmla="*/ T4 w 2389"/>
                <a:gd name="T6" fmla="+- 0 591 591"/>
                <a:gd name="T7" fmla="*/ 591 h 2389"/>
                <a:gd name="T8" fmla="+- 0 9566 9566"/>
                <a:gd name="T9" fmla="*/ T8 w 2389"/>
                <a:gd name="T10" fmla="+- 0 1786 591"/>
                <a:gd name="T11" fmla="*/ 1786 h 2389"/>
                <a:gd name="T12" fmla="+- 0 10760 9566"/>
                <a:gd name="T13" fmla="*/ T12 w 2389"/>
                <a:gd name="T14" fmla="+- 0 2980 591"/>
                <a:gd name="T15" fmla="*/ 2980 h 2389"/>
                <a:gd name="T16" fmla="+- 0 11955 9566"/>
                <a:gd name="T17" fmla="*/ T16 w 2389"/>
                <a:gd name="T18" fmla="+- 0 1786 591"/>
                <a:gd name="T19" fmla="*/ 1786 h 2389"/>
              </a:gdLst>
              <a:ahLst/>
              <a:cxnLst>
                <a:cxn ang="0">
                  <a:pos x="T1" y="T3"/>
                </a:cxn>
                <a:cxn ang="0">
                  <a:pos x="T5" y="T7"/>
                </a:cxn>
                <a:cxn ang="0">
                  <a:pos x="T9" y="T11"/>
                </a:cxn>
                <a:cxn ang="0">
                  <a:pos x="T13" y="T15"/>
                </a:cxn>
                <a:cxn ang="0">
                  <a:pos x="T17" y="T19"/>
                </a:cxn>
              </a:cxnLst>
              <a:rect l="0" t="0" r="r" b="b"/>
              <a:pathLst>
                <a:path w="2389" h="2389">
                  <a:moveTo>
                    <a:pt x="2389" y="1195"/>
                  </a:moveTo>
                  <a:lnTo>
                    <a:pt x="1194" y="0"/>
                  </a:lnTo>
                  <a:lnTo>
                    <a:pt x="0" y="1195"/>
                  </a:lnTo>
                  <a:lnTo>
                    <a:pt x="1194" y="2389"/>
                  </a:lnTo>
                  <a:lnTo>
                    <a:pt x="2389" y="1195"/>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
        <p:nvSpPr>
          <p:cNvPr id="66" name="Picture Placeholder 25">
            <a:extLst>
              <a:ext uri="{FF2B5EF4-FFF2-40B4-BE49-F238E27FC236}">
                <a16:creationId xmlns:a16="http://schemas.microsoft.com/office/drawing/2014/main" id="{2D21D633-C51E-E94E-BAE3-96F52F76E496}"/>
              </a:ext>
            </a:extLst>
          </p:cNvPr>
          <p:cNvSpPr>
            <a:spLocks noGrp="1"/>
          </p:cNvSpPr>
          <p:nvPr>
            <p:ph type="pic" sz="quarter" idx="27"/>
          </p:nvPr>
        </p:nvSpPr>
        <p:spPr>
          <a:xfrm>
            <a:off x="6362292" y="2572883"/>
            <a:ext cx="2118245" cy="2037217"/>
          </a:xfrm>
          <a:prstGeom prst="rect">
            <a:avLst/>
          </a:prstGeom>
        </p:spPr>
        <p:txBody>
          <a:bodyPr/>
          <a:lstStyle/>
          <a:p>
            <a:r>
              <a:rPr lang="en-US"/>
              <a:t>Click icon to add picture</a:t>
            </a:r>
            <a:endParaRPr lang="en-US" dirty="0"/>
          </a:p>
        </p:txBody>
      </p:sp>
      <p:sp>
        <p:nvSpPr>
          <p:cNvPr id="69" name="Picture Placeholder 25">
            <a:extLst>
              <a:ext uri="{FF2B5EF4-FFF2-40B4-BE49-F238E27FC236}">
                <a16:creationId xmlns:a16="http://schemas.microsoft.com/office/drawing/2014/main" id="{639EFA5A-9C69-DF4D-81B7-FA1F8CCCF934}"/>
              </a:ext>
            </a:extLst>
          </p:cNvPr>
          <p:cNvSpPr>
            <a:spLocks noGrp="1"/>
          </p:cNvSpPr>
          <p:nvPr>
            <p:ph type="pic" sz="quarter" idx="30"/>
          </p:nvPr>
        </p:nvSpPr>
        <p:spPr>
          <a:xfrm>
            <a:off x="9112023" y="2572883"/>
            <a:ext cx="2118245" cy="2037217"/>
          </a:xfrm>
          <a:prstGeom prst="rect">
            <a:avLst/>
          </a:prstGeom>
        </p:spPr>
        <p:txBody>
          <a:bodyPr/>
          <a:lstStyle/>
          <a:p>
            <a:r>
              <a:rPr lang="en-US"/>
              <a:t>Click icon to add picture</a:t>
            </a:r>
            <a:endParaRPr lang="en-US" dirty="0"/>
          </a:p>
        </p:txBody>
      </p:sp>
      <p:sp>
        <p:nvSpPr>
          <p:cNvPr id="2" name="Date Placeholder 1">
            <a:extLst>
              <a:ext uri="{FF2B5EF4-FFF2-40B4-BE49-F238E27FC236}">
                <a16:creationId xmlns:a16="http://schemas.microsoft.com/office/drawing/2014/main" id="{8ED89364-B1CB-4E72-A6BB-95A34B50661C}"/>
              </a:ext>
            </a:extLst>
          </p:cNvPr>
          <p:cNvSpPr>
            <a:spLocks noGrp="1"/>
          </p:cNvSpPr>
          <p:nvPr>
            <p:ph type="dt" sz="half" idx="32"/>
          </p:nvPr>
        </p:nvSpPr>
        <p:spPr/>
        <p:txBody>
          <a:bodyPr/>
          <a:lstStyle/>
          <a:p>
            <a:fld id="{6FCA8E82-58CD-E045-8B98-B7A85B79B752}" type="datetime4">
              <a:rPr lang="en-US" smtClean="0"/>
              <a:pPr/>
              <a:t>April 25, 2022</a:t>
            </a:fld>
            <a:endParaRPr lang="en-US" dirty="0">
              <a:latin typeface="+mn-lt"/>
            </a:endParaRPr>
          </a:p>
        </p:txBody>
      </p:sp>
      <p:sp>
        <p:nvSpPr>
          <p:cNvPr id="3" name="Footer Placeholder 2">
            <a:extLst>
              <a:ext uri="{FF2B5EF4-FFF2-40B4-BE49-F238E27FC236}">
                <a16:creationId xmlns:a16="http://schemas.microsoft.com/office/drawing/2014/main" id="{8E09328F-B310-4BF3-883E-BA9A39676AF2}"/>
              </a:ext>
            </a:extLst>
          </p:cNvPr>
          <p:cNvSpPr>
            <a:spLocks noGrp="1"/>
          </p:cNvSpPr>
          <p:nvPr>
            <p:ph type="ftr" sz="quarter" idx="33"/>
          </p:nvPr>
        </p:nvSpPr>
        <p:spPr/>
        <p:txBody>
          <a:bodyPr/>
          <a:lstStyle/>
          <a:p>
            <a:r>
              <a:rPr lang="en-US"/>
              <a:t>Annual Review</a:t>
            </a:r>
            <a:endParaRPr lang="en-US" b="0" dirty="0"/>
          </a:p>
        </p:txBody>
      </p:sp>
      <p:sp>
        <p:nvSpPr>
          <p:cNvPr id="4" name="Slide Number Placeholder 3">
            <a:extLst>
              <a:ext uri="{FF2B5EF4-FFF2-40B4-BE49-F238E27FC236}">
                <a16:creationId xmlns:a16="http://schemas.microsoft.com/office/drawing/2014/main" id="{04192EF2-9336-43EF-A365-1F54000F7DE9}"/>
              </a:ext>
            </a:extLst>
          </p:cNvPr>
          <p:cNvSpPr>
            <a:spLocks noGrp="1"/>
          </p:cNvSpPr>
          <p:nvPr>
            <p:ph type="sldNum" sz="quarter" idx="34"/>
          </p:nvPr>
        </p:nvSpPr>
        <p:spPr/>
        <p:txBody>
          <a:bodyPr/>
          <a:lstStyle/>
          <a:p>
            <a:fld id="{294A09A9-5501-47C1-A89A-A340965A2BE2}" type="slidenum">
              <a:rPr lang="en-US" smtClean="0"/>
              <a:pPr/>
              <a:t>‹#›</a:t>
            </a:fld>
            <a:endParaRPr lang="en-US" dirty="0">
              <a:latin typeface="+mn-lt"/>
            </a:endParaRPr>
          </a:p>
        </p:txBody>
      </p:sp>
    </p:spTree>
    <p:extLst>
      <p:ext uri="{BB962C8B-B14F-4D97-AF65-F5344CB8AC3E}">
        <p14:creationId xmlns:p14="http://schemas.microsoft.com/office/powerpoint/2010/main" val="99636246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600">
          <p15:clr>
            <a:srgbClr val="FBAE40"/>
          </p15:clr>
        </p15:guide>
        <p15:guide id="2" pos="7080" userDrawn="1">
          <p15:clr>
            <a:srgbClr val="FBAE40"/>
          </p15:clr>
        </p15:guide>
        <p15:guide id="3" pos="2304" userDrawn="1">
          <p15:clr>
            <a:srgbClr val="FBAE40"/>
          </p15:clr>
        </p15:guide>
        <p15:guide id="4" pos="4008" userDrawn="1">
          <p15:clr>
            <a:srgbClr val="FBAE40"/>
          </p15:clr>
        </p15:guide>
        <p15:guide id="5" pos="1944" userDrawn="1">
          <p15:clr>
            <a:srgbClr val="FBAE40"/>
          </p15:clr>
        </p15:guide>
        <p15:guide id="6" pos="3648" userDrawn="1">
          <p15:clr>
            <a:srgbClr val="FBAE40"/>
          </p15:clr>
        </p15:guide>
        <p15:guide id="7" orient="horz" pos="1392" userDrawn="1">
          <p15:clr>
            <a:srgbClr val="FBAE40"/>
          </p15:clr>
        </p15:guide>
        <p15:guide id="8" orient="horz" pos="552" userDrawn="1">
          <p15:clr>
            <a:srgbClr val="FBAE40"/>
          </p15:clr>
        </p15:guide>
        <p15:guide id="9" orient="horz" pos="1224" userDrawn="1">
          <p15:clr>
            <a:srgbClr val="FBAE40"/>
          </p15:clr>
        </p15:guide>
        <p15:guide id="10" pos="5352" userDrawn="1">
          <p15:clr>
            <a:srgbClr val="FBAE40"/>
          </p15:clr>
        </p15:guide>
        <p15:guide id="11" pos="5736" userDrawn="1">
          <p15:clr>
            <a:srgbClr val="FBAE40"/>
          </p15:clr>
        </p15:guide>
        <p15:guide id="12" orient="horz" pos="2904" userDrawn="1">
          <p15:clr>
            <a:srgbClr val="FBAE40"/>
          </p15:clr>
        </p15:guide>
        <p15:guide id="13" orient="horz" pos="1608"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meline ">
    <p:bg>
      <p:bgPr>
        <a:solidFill>
          <a:schemeClr val="tx1"/>
        </a:solidFill>
        <a:effectLst/>
      </p:bgPr>
    </p:bg>
    <p:spTree>
      <p:nvGrpSpPr>
        <p:cNvPr id="1" name=""/>
        <p:cNvGrpSpPr/>
        <p:nvPr/>
      </p:nvGrpSpPr>
      <p:grpSpPr>
        <a:xfrm>
          <a:off x="0" y="0"/>
          <a:ext cx="0" cy="0"/>
          <a:chOff x="0" y="0"/>
          <a:chExt cx="0" cy="0"/>
        </a:xfrm>
      </p:grpSpPr>
      <p:cxnSp>
        <p:nvCxnSpPr>
          <p:cNvPr id="21" name="Straight Connector 20">
            <a:extLst>
              <a:ext uri="{FF2B5EF4-FFF2-40B4-BE49-F238E27FC236}">
                <a16:creationId xmlns:a16="http://schemas.microsoft.com/office/drawing/2014/main" id="{040046AF-E5BF-854D-9986-7C3019770FE7}"/>
              </a:ext>
            </a:extLst>
          </p:cNvPr>
          <p:cNvCxnSpPr>
            <a:cxnSpLocks/>
          </p:cNvCxnSpPr>
          <p:nvPr userDrawn="1"/>
        </p:nvCxnSpPr>
        <p:spPr>
          <a:xfrm flipH="1">
            <a:off x="1045959" y="2213783"/>
            <a:ext cx="2136" cy="1828800"/>
          </a:xfrm>
          <a:prstGeom prst="line">
            <a:avLst/>
          </a:prstGeom>
          <a:ln w="165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76CA14A6-0144-BC49-A8D4-C979D13258C0}"/>
              </a:ext>
            </a:extLst>
          </p:cNvPr>
          <p:cNvCxnSpPr>
            <a:cxnSpLocks/>
          </p:cNvCxnSpPr>
          <p:nvPr userDrawn="1"/>
        </p:nvCxnSpPr>
        <p:spPr>
          <a:xfrm flipH="1">
            <a:off x="6180493" y="2213783"/>
            <a:ext cx="11102" cy="1828800"/>
          </a:xfrm>
          <a:prstGeom prst="line">
            <a:avLst/>
          </a:prstGeom>
          <a:ln w="165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A582FC2-A135-5743-B9C0-6AC7225B42E1}"/>
              </a:ext>
            </a:extLst>
          </p:cNvPr>
          <p:cNvCxnSpPr>
            <a:cxnSpLocks/>
          </p:cNvCxnSpPr>
          <p:nvPr userDrawn="1"/>
        </p:nvCxnSpPr>
        <p:spPr>
          <a:xfrm flipH="1">
            <a:off x="8745623" y="3904712"/>
            <a:ext cx="2136" cy="1828800"/>
          </a:xfrm>
          <a:prstGeom prst="line">
            <a:avLst/>
          </a:prstGeom>
          <a:ln w="165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77C43222-5868-0247-838F-58F4F6C8EE75}"/>
              </a:ext>
            </a:extLst>
          </p:cNvPr>
          <p:cNvCxnSpPr>
            <a:cxnSpLocks/>
          </p:cNvCxnSpPr>
          <p:nvPr userDrawn="1"/>
        </p:nvCxnSpPr>
        <p:spPr>
          <a:xfrm flipH="1">
            <a:off x="3611089" y="3895941"/>
            <a:ext cx="2136" cy="1828800"/>
          </a:xfrm>
          <a:prstGeom prst="line">
            <a:avLst/>
          </a:prstGeom>
          <a:ln w="165100">
            <a:solidFill>
              <a:schemeClr val="accent6"/>
            </a:solidFill>
          </a:ln>
        </p:spPr>
        <p:style>
          <a:lnRef idx="1">
            <a:schemeClr val="accent1"/>
          </a:lnRef>
          <a:fillRef idx="0">
            <a:schemeClr val="accent1"/>
          </a:fillRef>
          <a:effectRef idx="0">
            <a:schemeClr val="accent1"/>
          </a:effectRef>
          <a:fontRef idx="minor">
            <a:schemeClr val="tx1"/>
          </a:fontRef>
        </p:style>
      </p:cxnSp>
      <p:sp>
        <p:nvSpPr>
          <p:cNvPr id="30" name="Title 1">
            <a:extLst>
              <a:ext uri="{FF2B5EF4-FFF2-40B4-BE49-F238E27FC236}">
                <a16:creationId xmlns:a16="http://schemas.microsoft.com/office/drawing/2014/main" id="{46EEE005-F78A-9D4F-B159-964376C387DD}"/>
              </a:ext>
            </a:extLst>
          </p:cNvPr>
          <p:cNvSpPr>
            <a:spLocks noGrp="1"/>
          </p:cNvSpPr>
          <p:nvPr>
            <p:ph type="title"/>
          </p:nvPr>
        </p:nvSpPr>
        <p:spPr>
          <a:xfrm>
            <a:off x="964023" y="879063"/>
            <a:ext cx="4941477" cy="610863"/>
          </a:xfrm>
          <a:prstGeom prst="rect">
            <a:avLst/>
          </a:prstGeom>
        </p:spPr>
        <p:txBody>
          <a:bodyPr lIns="0" tIns="0" rIns="0" bIns="0" anchor="b" anchorCtr="0">
            <a:normAutofit/>
          </a:bodyPr>
          <a:lstStyle>
            <a:lvl1pPr>
              <a:defRPr sz="4400" b="1" i="0">
                <a:solidFill>
                  <a:schemeClr val="bg1"/>
                </a:solidFill>
                <a:latin typeface="+mj-lt"/>
              </a:defRPr>
            </a:lvl1pPr>
          </a:lstStyle>
          <a:p>
            <a:r>
              <a:rPr lang="en-US"/>
              <a:t>Click to edit Master title style</a:t>
            </a:r>
            <a:endParaRPr lang="en-US" dirty="0"/>
          </a:p>
        </p:txBody>
      </p:sp>
      <p:sp>
        <p:nvSpPr>
          <p:cNvPr id="96" name="Text Placeholder 29">
            <a:extLst>
              <a:ext uri="{FF2B5EF4-FFF2-40B4-BE49-F238E27FC236}">
                <a16:creationId xmlns:a16="http://schemas.microsoft.com/office/drawing/2014/main" id="{FC61536F-8EA7-5A48-AF76-8B0E251BD8CB}"/>
              </a:ext>
            </a:extLst>
          </p:cNvPr>
          <p:cNvSpPr>
            <a:spLocks noGrp="1"/>
          </p:cNvSpPr>
          <p:nvPr>
            <p:ph type="body" sz="quarter" idx="12"/>
          </p:nvPr>
        </p:nvSpPr>
        <p:spPr>
          <a:xfrm>
            <a:off x="1296955" y="2934856"/>
            <a:ext cx="2133600" cy="369332"/>
          </a:xfrm>
          <a:ln>
            <a:noFill/>
          </a:ln>
        </p:spPr>
        <p:txBody>
          <a:bodyPr lIns="0" tIns="0" rIns="0" bIns="0">
            <a:noAutofit/>
          </a:bodyPr>
          <a:lstStyle>
            <a:lvl1pPr marL="0" indent="0">
              <a:buNone/>
              <a:defRPr sz="14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97" name="Text Placeholder 29">
            <a:extLst>
              <a:ext uri="{FF2B5EF4-FFF2-40B4-BE49-F238E27FC236}">
                <a16:creationId xmlns:a16="http://schemas.microsoft.com/office/drawing/2014/main" id="{64FFD994-BD97-ED49-8607-286ECBB1CDA3}"/>
              </a:ext>
            </a:extLst>
          </p:cNvPr>
          <p:cNvSpPr>
            <a:spLocks noGrp="1"/>
          </p:cNvSpPr>
          <p:nvPr>
            <p:ph type="body" sz="quarter" idx="11"/>
          </p:nvPr>
        </p:nvSpPr>
        <p:spPr>
          <a:xfrm>
            <a:off x="1296955" y="2568686"/>
            <a:ext cx="2133600" cy="205837"/>
          </a:xfrm>
          <a:ln>
            <a:noFill/>
          </a:ln>
        </p:spPr>
        <p:txBody>
          <a:bodyPr lIns="0" tIns="0" rIns="0" bIns="0">
            <a:noAutofit/>
          </a:bodyPr>
          <a:lstStyle>
            <a:lvl1pPr marL="0" indent="0">
              <a:spcBef>
                <a:spcPts val="400"/>
              </a:spcBef>
              <a:buNone/>
              <a:defRPr sz="1800" b="0" i="0" spc="0" baseline="0">
                <a:solidFill>
                  <a:schemeClr val="bg1"/>
                </a:solidFill>
                <a:latin typeface="+mj-lt"/>
              </a:defRPr>
            </a:lvl1pPr>
            <a:lvl2pPr>
              <a:defRPr sz="4000"/>
            </a:lvl2pPr>
            <a:lvl3pPr>
              <a:defRPr sz="4000"/>
            </a:lvl3pPr>
            <a:lvl4pPr>
              <a:defRPr sz="4000"/>
            </a:lvl4pPr>
            <a:lvl5pPr>
              <a:defRPr sz="4000"/>
            </a:lvl5pPr>
          </a:lstStyle>
          <a:p>
            <a:pPr lvl="0"/>
            <a:r>
              <a:rPr lang="en-US"/>
              <a:t>Click to edit Master text styles</a:t>
            </a:r>
          </a:p>
        </p:txBody>
      </p:sp>
      <p:sp>
        <p:nvSpPr>
          <p:cNvPr id="102" name="Text Placeholder 29">
            <a:extLst>
              <a:ext uri="{FF2B5EF4-FFF2-40B4-BE49-F238E27FC236}">
                <a16:creationId xmlns:a16="http://schemas.microsoft.com/office/drawing/2014/main" id="{D1ADE805-BFBC-ED47-B9CB-6CB2FF02E868}"/>
              </a:ext>
            </a:extLst>
          </p:cNvPr>
          <p:cNvSpPr>
            <a:spLocks noGrp="1"/>
          </p:cNvSpPr>
          <p:nvPr>
            <p:ph type="body" sz="quarter" idx="30"/>
          </p:nvPr>
        </p:nvSpPr>
        <p:spPr>
          <a:xfrm>
            <a:off x="3897799" y="5087328"/>
            <a:ext cx="2133600" cy="369332"/>
          </a:xfrm>
          <a:ln>
            <a:noFill/>
          </a:ln>
        </p:spPr>
        <p:txBody>
          <a:bodyPr lIns="0" tIns="0" rIns="0" bIns="0">
            <a:noAutofit/>
          </a:bodyPr>
          <a:lstStyle>
            <a:lvl1pPr marL="0" indent="0">
              <a:buNone/>
              <a:defRPr sz="14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103" name="Text Placeholder 29">
            <a:extLst>
              <a:ext uri="{FF2B5EF4-FFF2-40B4-BE49-F238E27FC236}">
                <a16:creationId xmlns:a16="http://schemas.microsoft.com/office/drawing/2014/main" id="{334A3589-641F-F547-891B-149579153B75}"/>
              </a:ext>
            </a:extLst>
          </p:cNvPr>
          <p:cNvSpPr>
            <a:spLocks noGrp="1"/>
          </p:cNvSpPr>
          <p:nvPr>
            <p:ph type="body" sz="quarter" idx="31"/>
          </p:nvPr>
        </p:nvSpPr>
        <p:spPr>
          <a:xfrm>
            <a:off x="3897799" y="4701908"/>
            <a:ext cx="2133600" cy="205837"/>
          </a:xfrm>
          <a:ln>
            <a:noFill/>
          </a:ln>
        </p:spPr>
        <p:txBody>
          <a:bodyPr vert="horz" lIns="0" tIns="0" rIns="0" bIns="0" rtlCol="0">
            <a:noAutofit/>
          </a:bodyPr>
          <a:lstStyle>
            <a:lvl1pPr marL="0" indent="0">
              <a:spcBef>
                <a:spcPts val="400"/>
              </a:spcBef>
              <a:buNone/>
              <a:defRPr lang="en-US" sz="1800" spc="0" baseline="0" dirty="0">
                <a:latin typeface="+mj-lt"/>
              </a:defRPr>
            </a:lvl1pPr>
            <a:lvl2pPr>
              <a:defRPr sz="4000"/>
            </a:lvl2pPr>
            <a:lvl3pPr>
              <a:defRPr sz="4000"/>
            </a:lvl3pPr>
            <a:lvl4pPr>
              <a:defRPr sz="4000"/>
            </a:lvl4pPr>
            <a:lvl5pPr>
              <a:defRPr sz="4000"/>
            </a:lvl5pPr>
          </a:lstStyle>
          <a:p>
            <a:pPr marL="0" lvl="0" indent="0">
              <a:spcBef>
                <a:spcPts val="400"/>
              </a:spcBef>
              <a:buNone/>
            </a:pPr>
            <a:r>
              <a:rPr lang="en-US"/>
              <a:t>Click to edit Master text styles</a:t>
            </a:r>
          </a:p>
        </p:txBody>
      </p:sp>
      <p:sp>
        <p:nvSpPr>
          <p:cNvPr id="106" name="Text Placeholder 29">
            <a:extLst>
              <a:ext uri="{FF2B5EF4-FFF2-40B4-BE49-F238E27FC236}">
                <a16:creationId xmlns:a16="http://schemas.microsoft.com/office/drawing/2014/main" id="{A63F8454-D12E-A641-ABD0-8977D3F5EC05}"/>
              </a:ext>
            </a:extLst>
          </p:cNvPr>
          <p:cNvSpPr>
            <a:spLocks noGrp="1"/>
          </p:cNvSpPr>
          <p:nvPr>
            <p:ph type="body" sz="quarter" idx="32"/>
          </p:nvPr>
        </p:nvSpPr>
        <p:spPr>
          <a:xfrm>
            <a:off x="9001711" y="5087328"/>
            <a:ext cx="2133600" cy="369332"/>
          </a:xfrm>
          <a:ln>
            <a:noFill/>
          </a:ln>
        </p:spPr>
        <p:txBody>
          <a:bodyPr lIns="0" tIns="0" rIns="0" bIns="0">
            <a:noAutofit/>
          </a:bodyPr>
          <a:lstStyle>
            <a:lvl1pPr marL="0" indent="0">
              <a:buNone/>
              <a:defRPr sz="14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107" name="Text Placeholder 29">
            <a:extLst>
              <a:ext uri="{FF2B5EF4-FFF2-40B4-BE49-F238E27FC236}">
                <a16:creationId xmlns:a16="http://schemas.microsoft.com/office/drawing/2014/main" id="{F35AA15D-DBAD-9840-8764-A5B6D486A234}"/>
              </a:ext>
            </a:extLst>
          </p:cNvPr>
          <p:cNvSpPr>
            <a:spLocks noGrp="1"/>
          </p:cNvSpPr>
          <p:nvPr>
            <p:ph type="body" sz="quarter" idx="33"/>
          </p:nvPr>
        </p:nvSpPr>
        <p:spPr>
          <a:xfrm>
            <a:off x="9001711" y="4701908"/>
            <a:ext cx="2133600" cy="205837"/>
          </a:xfrm>
          <a:ln>
            <a:noFill/>
          </a:ln>
        </p:spPr>
        <p:txBody>
          <a:bodyPr vert="horz" lIns="0" tIns="0" rIns="0" bIns="0" rtlCol="0">
            <a:noAutofit/>
          </a:bodyPr>
          <a:lstStyle>
            <a:lvl1pPr marL="0" indent="0">
              <a:spcBef>
                <a:spcPts val="400"/>
              </a:spcBef>
              <a:buNone/>
              <a:defRPr lang="en-US" sz="1800" spc="0" baseline="0" dirty="0">
                <a:latin typeface="+mj-lt"/>
              </a:defRPr>
            </a:lvl1pPr>
            <a:lvl2pPr>
              <a:defRPr sz="4000"/>
            </a:lvl2pPr>
            <a:lvl3pPr>
              <a:defRPr sz="4000"/>
            </a:lvl3pPr>
            <a:lvl4pPr>
              <a:defRPr sz="4000"/>
            </a:lvl4pPr>
            <a:lvl5pPr>
              <a:defRPr sz="4000"/>
            </a:lvl5pPr>
          </a:lstStyle>
          <a:p>
            <a:pPr marL="0" lvl="0" indent="0">
              <a:spcBef>
                <a:spcPts val="400"/>
              </a:spcBef>
              <a:buNone/>
            </a:pPr>
            <a:r>
              <a:rPr lang="en-US"/>
              <a:t>Click to edit Master text styles</a:t>
            </a:r>
          </a:p>
        </p:txBody>
      </p:sp>
      <p:sp>
        <p:nvSpPr>
          <p:cNvPr id="108" name="Text Placeholder 29">
            <a:extLst>
              <a:ext uri="{FF2B5EF4-FFF2-40B4-BE49-F238E27FC236}">
                <a16:creationId xmlns:a16="http://schemas.microsoft.com/office/drawing/2014/main" id="{8357CA0F-1A55-B145-8305-562F0DF22543}"/>
              </a:ext>
            </a:extLst>
          </p:cNvPr>
          <p:cNvSpPr>
            <a:spLocks noGrp="1"/>
          </p:cNvSpPr>
          <p:nvPr>
            <p:ph type="body" sz="quarter" idx="34"/>
          </p:nvPr>
        </p:nvSpPr>
        <p:spPr>
          <a:xfrm>
            <a:off x="6438143" y="2934856"/>
            <a:ext cx="2133600" cy="369332"/>
          </a:xfrm>
          <a:ln>
            <a:noFill/>
          </a:ln>
        </p:spPr>
        <p:txBody>
          <a:bodyPr lIns="0" tIns="0" rIns="0" bIns="0">
            <a:noAutofit/>
          </a:bodyPr>
          <a:lstStyle>
            <a:lvl1pPr marL="0" indent="0">
              <a:buNone/>
              <a:defRPr sz="14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109" name="Text Placeholder 29">
            <a:extLst>
              <a:ext uri="{FF2B5EF4-FFF2-40B4-BE49-F238E27FC236}">
                <a16:creationId xmlns:a16="http://schemas.microsoft.com/office/drawing/2014/main" id="{D6C49F6F-AF28-8942-8442-8F54A1DC388B}"/>
              </a:ext>
            </a:extLst>
          </p:cNvPr>
          <p:cNvSpPr>
            <a:spLocks noGrp="1"/>
          </p:cNvSpPr>
          <p:nvPr>
            <p:ph type="body" sz="quarter" idx="35"/>
          </p:nvPr>
        </p:nvSpPr>
        <p:spPr>
          <a:xfrm>
            <a:off x="6438143" y="2568686"/>
            <a:ext cx="2133600" cy="205837"/>
          </a:xfrm>
          <a:ln>
            <a:noFill/>
          </a:ln>
        </p:spPr>
        <p:txBody>
          <a:bodyPr lIns="0" tIns="0" rIns="0" bIns="0">
            <a:noAutofit/>
          </a:bodyPr>
          <a:lstStyle>
            <a:lvl1pPr marL="0" indent="0">
              <a:spcBef>
                <a:spcPts val="400"/>
              </a:spcBef>
              <a:buNone/>
              <a:defRPr sz="1800" b="0" i="0" spc="0" baseline="0">
                <a:solidFill>
                  <a:schemeClr val="bg1"/>
                </a:solidFill>
                <a:latin typeface="+mj-lt"/>
              </a:defRPr>
            </a:lvl1pPr>
            <a:lvl2pPr>
              <a:defRPr sz="4000"/>
            </a:lvl2pPr>
            <a:lvl3pPr>
              <a:defRPr sz="4000"/>
            </a:lvl3pPr>
            <a:lvl4pPr>
              <a:defRPr sz="4000"/>
            </a:lvl4pPr>
            <a:lvl5pPr>
              <a:defRPr sz="4000"/>
            </a:lvl5pPr>
          </a:lstStyle>
          <a:p>
            <a:pPr lvl="0"/>
            <a:r>
              <a:rPr lang="en-US"/>
              <a:t>Click to edit Master text styles</a:t>
            </a:r>
          </a:p>
        </p:txBody>
      </p:sp>
      <p:cxnSp>
        <p:nvCxnSpPr>
          <p:cNvPr id="8" name="Straight Connector 7">
            <a:extLst>
              <a:ext uri="{FF2B5EF4-FFF2-40B4-BE49-F238E27FC236}">
                <a16:creationId xmlns:a16="http://schemas.microsoft.com/office/drawing/2014/main" id="{4CE2724A-BCA1-604F-9D18-BF05746408C2}"/>
              </a:ext>
            </a:extLst>
          </p:cNvPr>
          <p:cNvCxnSpPr/>
          <p:nvPr userDrawn="1"/>
        </p:nvCxnSpPr>
        <p:spPr>
          <a:xfrm>
            <a:off x="967689" y="3968780"/>
            <a:ext cx="10275477" cy="0"/>
          </a:xfrm>
          <a:prstGeom prst="line">
            <a:avLst/>
          </a:prstGeom>
          <a:ln w="165100">
            <a:solidFill>
              <a:schemeClr val="accent3"/>
            </a:solidFill>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4923D7D1-A9CC-C34C-86FF-43B5C8978712}"/>
              </a:ext>
            </a:extLst>
          </p:cNvPr>
          <p:cNvSpPr/>
          <p:nvPr userDrawn="1"/>
        </p:nvSpPr>
        <p:spPr>
          <a:xfrm>
            <a:off x="964323" y="3883241"/>
            <a:ext cx="163271" cy="1632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46">
            <a:extLst>
              <a:ext uri="{FF2B5EF4-FFF2-40B4-BE49-F238E27FC236}">
                <a16:creationId xmlns:a16="http://schemas.microsoft.com/office/drawing/2014/main" id="{6119FF13-13AB-3448-B24E-58E18B3CE2B6}"/>
              </a:ext>
            </a:extLst>
          </p:cNvPr>
          <p:cNvSpPr/>
          <p:nvPr userDrawn="1"/>
        </p:nvSpPr>
        <p:spPr>
          <a:xfrm>
            <a:off x="3531590" y="3892012"/>
            <a:ext cx="163271" cy="1632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22F8F982-870E-AE44-B0D3-B3313BC48DB7}"/>
              </a:ext>
            </a:extLst>
          </p:cNvPr>
          <p:cNvSpPr/>
          <p:nvPr userDrawn="1"/>
        </p:nvSpPr>
        <p:spPr>
          <a:xfrm>
            <a:off x="6098857" y="3883241"/>
            <a:ext cx="163271" cy="1632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C549A137-DB5E-9C40-8C0A-ED607212022C}"/>
              </a:ext>
            </a:extLst>
          </p:cNvPr>
          <p:cNvSpPr/>
          <p:nvPr userDrawn="1"/>
        </p:nvSpPr>
        <p:spPr>
          <a:xfrm>
            <a:off x="8666124" y="3892012"/>
            <a:ext cx="163271" cy="1632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Date Placeholder 1">
            <a:extLst>
              <a:ext uri="{FF2B5EF4-FFF2-40B4-BE49-F238E27FC236}">
                <a16:creationId xmlns:a16="http://schemas.microsoft.com/office/drawing/2014/main" id="{21DC2552-C347-4C3D-8C92-4A6981227C0E}"/>
              </a:ext>
            </a:extLst>
          </p:cNvPr>
          <p:cNvSpPr>
            <a:spLocks noGrp="1"/>
          </p:cNvSpPr>
          <p:nvPr>
            <p:ph type="dt" sz="half" idx="36"/>
          </p:nvPr>
        </p:nvSpPr>
        <p:spPr/>
        <p:txBody>
          <a:bodyPr/>
          <a:lstStyle/>
          <a:p>
            <a:fld id="{6FCA8E82-58CD-E045-8B98-B7A85B79B752}" type="datetime4">
              <a:rPr lang="en-US" smtClean="0"/>
              <a:pPr/>
              <a:t>April 25, 2022</a:t>
            </a:fld>
            <a:endParaRPr lang="en-US" dirty="0">
              <a:latin typeface="+mn-lt"/>
            </a:endParaRPr>
          </a:p>
        </p:txBody>
      </p:sp>
      <p:sp>
        <p:nvSpPr>
          <p:cNvPr id="3" name="Footer Placeholder 2">
            <a:extLst>
              <a:ext uri="{FF2B5EF4-FFF2-40B4-BE49-F238E27FC236}">
                <a16:creationId xmlns:a16="http://schemas.microsoft.com/office/drawing/2014/main" id="{A5B7C35C-F3E4-4522-8711-16E4F9052C2C}"/>
              </a:ext>
            </a:extLst>
          </p:cNvPr>
          <p:cNvSpPr>
            <a:spLocks noGrp="1"/>
          </p:cNvSpPr>
          <p:nvPr>
            <p:ph type="ftr" sz="quarter" idx="37"/>
          </p:nvPr>
        </p:nvSpPr>
        <p:spPr/>
        <p:txBody>
          <a:bodyPr/>
          <a:lstStyle/>
          <a:p>
            <a:r>
              <a:rPr lang="en-US"/>
              <a:t>Annual Review</a:t>
            </a:r>
            <a:endParaRPr lang="en-US" b="0" dirty="0"/>
          </a:p>
        </p:txBody>
      </p:sp>
      <p:sp>
        <p:nvSpPr>
          <p:cNvPr id="4" name="Slide Number Placeholder 3">
            <a:extLst>
              <a:ext uri="{FF2B5EF4-FFF2-40B4-BE49-F238E27FC236}">
                <a16:creationId xmlns:a16="http://schemas.microsoft.com/office/drawing/2014/main" id="{1F4D6BAD-56F4-42F1-A2B3-FDB73364FD40}"/>
              </a:ext>
            </a:extLst>
          </p:cNvPr>
          <p:cNvSpPr>
            <a:spLocks noGrp="1"/>
          </p:cNvSpPr>
          <p:nvPr>
            <p:ph type="sldNum" sz="quarter" idx="38"/>
          </p:nvPr>
        </p:nvSpPr>
        <p:spPr/>
        <p:txBody>
          <a:bodyPr/>
          <a:lstStyle/>
          <a:p>
            <a:fld id="{294A09A9-5501-47C1-A89A-A340965A2BE2}" type="slidenum">
              <a:rPr lang="en-US" smtClean="0"/>
              <a:pPr/>
              <a:t>‹#›</a:t>
            </a:fld>
            <a:endParaRPr lang="en-US" dirty="0">
              <a:latin typeface="+mn-lt"/>
            </a:endParaRPr>
          </a:p>
        </p:txBody>
      </p:sp>
    </p:spTree>
    <p:extLst>
      <p:ext uri="{BB962C8B-B14F-4D97-AF65-F5344CB8AC3E}">
        <p14:creationId xmlns:p14="http://schemas.microsoft.com/office/powerpoint/2010/main" val="298615523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600">
          <p15:clr>
            <a:srgbClr val="FBAE40"/>
          </p15:clr>
        </p15:guide>
        <p15:guide id="2" pos="7080" userDrawn="1">
          <p15:clr>
            <a:srgbClr val="FBAE40"/>
          </p15:clr>
        </p15:guide>
        <p15:guide id="3" pos="2880" userDrawn="1">
          <p15:clr>
            <a:srgbClr val="FBAE40"/>
          </p15:clr>
        </p15:guide>
        <p15:guide id="4" pos="5160" userDrawn="1">
          <p15:clr>
            <a:srgbClr val="FBAE40"/>
          </p15:clr>
        </p15:guide>
        <p15:guide id="5" pos="2520" userDrawn="1">
          <p15:clr>
            <a:srgbClr val="FBAE40"/>
          </p15:clr>
        </p15:guide>
        <p15:guide id="6" pos="4800" userDrawn="1">
          <p15:clr>
            <a:srgbClr val="FBAE40"/>
          </p15:clr>
        </p15:guide>
        <p15:guide id="7" orient="horz" pos="1224" userDrawn="1">
          <p15:clr>
            <a:srgbClr val="FBAE40"/>
          </p15:clr>
        </p15:guide>
        <p15:guide id="8" orient="horz" pos="3768" userDrawn="1">
          <p15:clr>
            <a:srgbClr val="FBAE40"/>
          </p15:clr>
        </p15:guide>
        <p15:guide id="9" orient="horz" pos="552" userDrawn="1">
          <p15:clr>
            <a:srgbClr val="FBAE40"/>
          </p15:clr>
        </p15:guide>
        <p15:guide id="10" orient="horz" pos="1512" userDrawn="1">
          <p15:clr>
            <a:srgbClr val="FBAE40"/>
          </p15:clr>
        </p15:guide>
        <p15:guide id="11" orient="horz" pos="2832"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EED84C6-50E6-6C43-8031-AFF6268E0C06}"/>
              </a:ext>
            </a:extLst>
          </p:cNvPr>
          <p:cNvSpPr>
            <a:spLocks noGrp="1"/>
          </p:cNvSpPr>
          <p:nvPr>
            <p:ph type="body" idx="1"/>
          </p:nvPr>
        </p:nvSpPr>
        <p:spPr>
          <a:xfrm>
            <a:off x="971550" y="1825625"/>
            <a:ext cx="1038225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itle Placeholder 11">
            <a:extLst>
              <a:ext uri="{FF2B5EF4-FFF2-40B4-BE49-F238E27FC236}">
                <a16:creationId xmlns:a16="http://schemas.microsoft.com/office/drawing/2014/main" id="{D41FC0AE-253D-D242-9C88-017078F8A23A}"/>
              </a:ext>
            </a:extLst>
          </p:cNvPr>
          <p:cNvSpPr>
            <a:spLocks noGrp="1"/>
          </p:cNvSpPr>
          <p:nvPr>
            <p:ph type="title"/>
          </p:nvPr>
        </p:nvSpPr>
        <p:spPr>
          <a:xfrm>
            <a:off x="952500" y="365125"/>
            <a:ext cx="104013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0" name="Date Placeholder 3">
            <a:extLst>
              <a:ext uri="{FF2B5EF4-FFF2-40B4-BE49-F238E27FC236}">
                <a16:creationId xmlns:a16="http://schemas.microsoft.com/office/drawing/2014/main" id="{EF47083A-6D76-4B4D-87CA-E08E212F781D}"/>
              </a:ext>
            </a:extLst>
          </p:cNvPr>
          <p:cNvSpPr>
            <a:spLocks noGrp="1"/>
          </p:cNvSpPr>
          <p:nvPr>
            <p:ph type="dt" sz="half" idx="2"/>
          </p:nvPr>
        </p:nvSpPr>
        <p:spPr>
          <a:xfrm>
            <a:off x="2992120" y="6332220"/>
            <a:ext cx="1313180" cy="247651"/>
          </a:xfrm>
          <a:prstGeom prst="rect">
            <a:avLst/>
          </a:prstGeom>
        </p:spPr>
        <p:txBody>
          <a:bodyPr vert="horz" lIns="0" tIns="0" rIns="0" bIns="0" rtlCol="0" anchor="t" anchorCtr="0"/>
          <a:lstStyle>
            <a:lvl1pPr algn="l">
              <a:defRPr sz="1100" b="0" i="0">
                <a:solidFill>
                  <a:schemeClr val="bg1"/>
                </a:solidFill>
                <a:latin typeface="+mn-lt"/>
              </a:defRPr>
            </a:lvl1pPr>
          </a:lstStyle>
          <a:p>
            <a:fld id="{6FCA8E82-58CD-E045-8B98-B7A85B79B752}" type="datetime4">
              <a:rPr lang="en-US" smtClean="0"/>
              <a:pPr/>
              <a:t>April 25, 2022</a:t>
            </a:fld>
            <a:endParaRPr lang="en-US" dirty="0">
              <a:latin typeface="+mn-lt"/>
            </a:endParaRPr>
          </a:p>
        </p:txBody>
      </p:sp>
      <p:sp>
        <p:nvSpPr>
          <p:cNvPr id="31" name="Footer Placeholder 4">
            <a:extLst>
              <a:ext uri="{FF2B5EF4-FFF2-40B4-BE49-F238E27FC236}">
                <a16:creationId xmlns:a16="http://schemas.microsoft.com/office/drawing/2014/main" id="{C9955F1C-C0B1-BA44-8905-6991FA0D1EF3}"/>
              </a:ext>
            </a:extLst>
          </p:cNvPr>
          <p:cNvSpPr>
            <a:spLocks noGrp="1"/>
          </p:cNvSpPr>
          <p:nvPr>
            <p:ph type="ftr" sz="quarter" idx="3"/>
          </p:nvPr>
        </p:nvSpPr>
        <p:spPr>
          <a:xfrm>
            <a:off x="1494790" y="6332220"/>
            <a:ext cx="1497330" cy="247651"/>
          </a:xfrm>
          <a:prstGeom prst="rect">
            <a:avLst/>
          </a:prstGeom>
        </p:spPr>
        <p:txBody>
          <a:bodyPr vert="horz" lIns="0" tIns="0" rIns="0" bIns="0" rtlCol="0" anchor="t" anchorCtr="0"/>
          <a:lstStyle>
            <a:lvl1pPr algn="l">
              <a:defRPr sz="1100" b="0" i="0">
                <a:solidFill>
                  <a:schemeClr val="bg1"/>
                </a:solidFill>
                <a:latin typeface="+mj-lt"/>
              </a:defRPr>
            </a:lvl1pPr>
          </a:lstStyle>
          <a:p>
            <a:r>
              <a:rPr lang="en-US"/>
              <a:t>Annual Review</a:t>
            </a:r>
            <a:endParaRPr lang="en-US" b="0" dirty="0"/>
          </a:p>
        </p:txBody>
      </p:sp>
      <p:sp>
        <p:nvSpPr>
          <p:cNvPr id="32" name="Slide Number Placeholder 5">
            <a:extLst>
              <a:ext uri="{FF2B5EF4-FFF2-40B4-BE49-F238E27FC236}">
                <a16:creationId xmlns:a16="http://schemas.microsoft.com/office/drawing/2014/main" id="{C8ADA0DF-3751-9A48-8A21-59F01C782D7C}"/>
              </a:ext>
            </a:extLst>
          </p:cNvPr>
          <p:cNvSpPr>
            <a:spLocks noGrp="1"/>
          </p:cNvSpPr>
          <p:nvPr>
            <p:ph type="sldNum" sz="quarter" idx="4"/>
          </p:nvPr>
        </p:nvSpPr>
        <p:spPr>
          <a:xfrm>
            <a:off x="971550" y="6332220"/>
            <a:ext cx="523240" cy="247651"/>
          </a:xfrm>
          <a:prstGeom prst="rect">
            <a:avLst/>
          </a:prstGeom>
        </p:spPr>
        <p:txBody>
          <a:bodyPr vert="horz" lIns="0" tIns="0" rIns="0" bIns="0" rtlCol="0" anchor="t" anchorCtr="0"/>
          <a:lstStyle>
            <a:lvl1pPr algn="l">
              <a:defRPr sz="1100" b="0" i="0">
                <a:solidFill>
                  <a:schemeClr val="bg1"/>
                </a:solidFill>
                <a:latin typeface="+mn-lt"/>
              </a:defRPr>
            </a:lvl1pPr>
          </a:lstStyle>
          <a:p>
            <a:fld id="{294A09A9-5501-47C1-A89A-A340965A2BE2}" type="slidenum">
              <a:rPr lang="en-US" smtClean="0"/>
              <a:pPr/>
              <a:t>‹#›</a:t>
            </a:fld>
            <a:endParaRPr lang="en-US" dirty="0">
              <a:latin typeface="+mn-lt"/>
            </a:endParaRPr>
          </a:p>
        </p:txBody>
      </p:sp>
    </p:spTree>
    <p:extLst>
      <p:ext uri="{BB962C8B-B14F-4D97-AF65-F5344CB8AC3E}">
        <p14:creationId xmlns:p14="http://schemas.microsoft.com/office/powerpoint/2010/main" val="3515892240"/>
      </p:ext>
    </p:extLst>
  </p:cSld>
  <p:clrMap bg1="dk1" tx1="lt1" bg2="dk2" tx2="lt2" accent1="accent1" accent2="accent2" accent3="accent3" accent4="accent4" accent5="accent5" accent6="accent6" hlink="hlink" folHlink="folHlink"/>
  <p:sldLayoutIdLst>
    <p:sldLayoutId id="2147483659" r:id="rId1"/>
    <p:sldLayoutId id="2147483693" r:id="rId2"/>
    <p:sldLayoutId id="2147483671" r:id="rId3"/>
    <p:sldLayoutId id="2147483672" r:id="rId4"/>
    <p:sldLayoutId id="2147483673" r:id="rId5"/>
    <p:sldLayoutId id="2147483684" r:id="rId6"/>
    <p:sldLayoutId id="2147483675" r:id="rId7"/>
    <p:sldLayoutId id="2147483676" r:id="rId8"/>
    <p:sldLayoutId id="2147483677" r:id="rId9"/>
    <p:sldLayoutId id="2147483685" r:id="rId10"/>
    <p:sldLayoutId id="2147483688" r:id="rId11"/>
    <p:sldLayoutId id="2147483692" r:id="rId12"/>
    <p:sldLayoutId id="2147483682" r:id="rId13"/>
  </p:sldLayoutIdLst>
  <p:hf hdr="0"/>
  <p:txStyles>
    <p:titleStyle>
      <a:lvl1pPr algn="l" defTabSz="914400" rtl="0" eaLnBrk="1" latinLnBrk="0" hangingPunct="1">
        <a:lnSpc>
          <a:spcPct val="90000"/>
        </a:lnSpc>
        <a:spcBef>
          <a:spcPct val="0"/>
        </a:spcBef>
        <a:buNone/>
        <a:defRPr sz="4400" b="1" i="0" kern="1200" spc="100" baseline="0">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A4A3A4"/>
          </p15:clr>
        </p15:guide>
        <p15:guide id="2" pos="3840">
          <p15:clr>
            <a:srgbClr val="A4A3A4"/>
          </p15:clr>
        </p15:guide>
        <p15:guide id="3" pos="240">
          <p15:clr>
            <a:srgbClr val="547EBF"/>
          </p15:clr>
        </p15:guide>
        <p15:guide id="4" orient="horz" pos="240">
          <p15:clr>
            <a:srgbClr val="547EBF"/>
          </p15:clr>
        </p15:guide>
        <p15:guide id="5" pos="7440">
          <p15:clr>
            <a:srgbClr val="547EBF"/>
          </p15:clr>
        </p15:guide>
        <p15:guide id="6" orient="horz" pos="4080">
          <p15:clr>
            <a:srgbClr val="547EBF"/>
          </p15:clr>
        </p15:guide>
        <p15:guide id="7" pos="600" userDrawn="1">
          <p15:clr>
            <a:srgbClr val="547EBF"/>
          </p15:clr>
        </p15:guide>
        <p15:guide id="8" pos="3720">
          <p15:clr>
            <a:srgbClr val="547EBF"/>
          </p15:clr>
        </p15:guide>
        <p15:guide id="9" pos="2112">
          <p15:clr>
            <a:srgbClr val="547EBF"/>
          </p15:clr>
        </p15:guide>
        <p15:guide id="10" pos="1848">
          <p15:clr>
            <a:srgbClr val="547EBF"/>
          </p15:clr>
        </p15:guide>
        <p15:guide id="11" pos="5568">
          <p15:clr>
            <a:srgbClr val="547EBF"/>
          </p15:clr>
        </p15:guide>
        <p15:guide id="12" pos="5832">
          <p15:clr>
            <a:srgbClr val="547EBF"/>
          </p15:clr>
        </p15:guide>
        <p15:guide id="13" pos="4968">
          <p15:clr>
            <a:srgbClr val="9FCC3B"/>
          </p15:clr>
        </p15:guide>
        <p15:guide id="14" pos="5208">
          <p15:clr>
            <a:srgbClr val="9FCC3B"/>
          </p15:clr>
        </p15:guide>
        <p15:guide id="15" pos="2712">
          <p15:clr>
            <a:srgbClr val="9FCC3B"/>
          </p15:clr>
        </p15:guide>
        <p15:guide id="16" pos="2472">
          <p15:clr>
            <a:srgbClr val="9FCC3B"/>
          </p15:clr>
        </p15:guide>
        <p15:guide id="17" pos="394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xml"/><Relationship Id="rId1" Type="http://schemas.openxmlformats.org/officeDocument/2006/relationships/slideLayout" Target="../slideLayouts/slideLayout13.xml"/><Relationship Id="rId4" Type="http://schemas.openxmlformats.org/officeDocument/2006/relationships/image" Target="../media/image1.jp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Layout" Target="../slideLayouts/slideLayout3.xml"/><Relationship Id="rId6" Type="http://schemas.openxmlformats.org/officeDocument/2006/relationships/image" Target="../media/image10.png"/><Relationship Id="rId5" Type="http://schemas.openxmlformats.org/officeDocument/2006/relationships/image" Target="../media/image9.png"/><Relationship Id="rId10" Type="http://schemas.openxmlformats.org/officeDocument/2006/relationships/image" Target="../media/image3.png"/><Relationship Id="rId4" Type="http://schemas.openxmlformats.org/officeDocument/2006/relationships/image" Target="../media/image8.png"/><Relationship Id="rId9" Type="http://schemas.openxmlformats.org/officeDocument/2006/relationships/image" Target="../media/image13.png"/></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3.xml"/><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3E168C-8042-5B4E-A5A4-A5BF693AE2D6}"/>
              </a:ext>
            </a:extLst>
          </p:cNvPr>
          <p:cNvSpPr>
            <a:spLocks noGrp="1"/>
          </p:cNvSpPr>
          <p:nvPr>
            <p:ph type="ctrTitle"/>
          </p:nvPr>
        </p:nvSpPr>
        <p:spPr>
          <a:xfrm>
            <a:off x="4436853" y="613239"/>
            <a:ext cx="7677509" cy="2307684"/>
          </a:xfrm>
        </p:spPr>
        <p:txBody>
          <a:bodyPr/>
          <a:lstStyle/>
          <a:p>
            <a:r>
              <a:rPr lang="en-GB" sz="4000" dirty="0">
                <a:effectLst>
                  <a:outerShdw blurRad="38100" dist="38100" dir="2700000" algn="tl">
                    <a:srgbClr val="000000">
                      <a:alpha val="43137"/>
                    </a:srgbClr>
                  </a:outerShdw>
                </a:effectLst>
              </a:rPr>
              <a:t>Data Visualization and Exploratory Data Analysis of Indian Premier League </a:t>
            </a:r>
            <a:br>
              <a:rPr lang="en-GB" sz="4000" dirty="0">
                <a:effectLst>
                  <a:outerShdw blurRad="38100" dist="38100" dir="2700000" algn="tl">
                    <a:srgbClr val="000000">
                      <a:alpha val="43137"/>
                    </a:srgbClr>
                  </a:outerShdw>
                </a:effectLst>
              </a:rPr>
            </a:br>
            <a:r>
              <a:rPr lang="en-GB" sz="4000" dirty="0">
                <a:effectLst>
                  <a:outerShdw blurRad="38100" dist="38100" dir="2700000" algn="tl">
                    <a:srgbClr val="000000">
                      <a:alpha val="43137"/>
                    </a:srgbClr>
                  </a:outerShdw>
                </a:effectLst>
              </a:rPr>
              <a:t>(2008 - 2020) </a:t>
            </a:r>
            <a:endParaRPr lang="en-US" sz="4000" dirty="0">
              <a:effectLst>
                <a:outerShdw blurRad="38100" dist="38100" dir="2700000" algn="tl">
                  <a:srgbClr val="000000">
                    <a:alpha val="43137"/>
                  </a:srgbClr>
                </a:outerShdw>
              </a:effectLst>
            </a:endParaRPr>
          </a:p>
        </p:txBody>
      </p:sp>
      <p:sp>
        <p:nvSpPr>
          <p:cNvPr id="5" name="Text Placeholder 4">
            <a:extLst>
              <a:ext uri="{FF2B5EF4-FFF2-40B4-BE49-F238E27FC236}">
                <a16:creationId xmlns:a16="http://schemas.microsoft.com/office/drawing/2014/main" id="{C32B3C39-F18D-413F-8569-F545F1E6DDB0}"/>
              </a:ext>
            </a:extLst>
          </p:cNvPr>
          <p:cNvSpPr>
            <a:spLocks noGrp="1"/>
          </p:cNvSpPr>
          <p:nvPr>
            <p:ph type="body" sz="quarter" idx="11"/>
          </p:nvPr>
        </p:nvSpPr>
        <p:spPr>
          <a:xfrm>
            <a:off x="6367055" y="4549553"/>
            <a:ext cx="3017090" cy="2023775"/>
          </a:xfrm>
        </p:spPr>
        <p:txBody>
          <a:bodyPr/>
          <a:lstStyle/>
          <a:p>
            <a:endParaRPr lang="en-IN" dirty="0"/>
          </a:p>
        </p:txBody>
      </p:sp>
      <p:pic>
        <p:nvPicPr>
          <p:cNvPr id="7" name="Picture 6" descr="Logo, company name&#10;&#10;Description automatically generated">
            <a:extLst>
              <a:ext uri="{FF2B5EF4-FFF2-40B4-BE49-F238E27FC236}">
                <a16:creationId xmlns:a16="http://schemas.microsoft.com/office/drawing/2014/main" id="{B244DA28-A1DD-46EC-9EDF-C285580AB8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92483" y="4336202"/>
            <a:ext cx="3634596" cy="2450475"/>
          </a:xfrm>
          <a:prstGeom prst="rect">
            <a:avLst/>
          </a:prstGeom>
        </p:spPr>
      </p:pic>
    </p:spTree>
    <p:extLst>
      <p:ext uri="{BB962C8B-B14F-4D97-AF65-F5344CB8AC3E}">
        <p14:creationId xmlns:p14="http://schemas.microsoft.com/office/powerpoint/2010/main" val="29609507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7728DC-195E-4A4E-AEBA-5E0D1DB03B76}"/>
              </a:ext>
            </a:extLst>
          </p:cNvPr>
          <p:cNvSpPr>
            <a:spLocks noGrp="1"/>
          </p:cNvSpPr>
          <p:nvPr>
            <p:ph type="title"/>
          </p:nvPr>
        </p:nvSpPr>
        <p:spPr>
          <a:xfrm>
            <a:off x="964022" y="2476500"/>
            <a:ext cx="7132320" cy="3289971"/>
          </a:xfrm>
        </p:spPr>
        <p:txBody>
          <a:bodyPr/>
          <a:lstStyle/>
          <a:p>
            <a:br>
              <a:rPr lang="en-US" dirty="0"/>
            </a:br>
            <a:endParaRPr lang="en-US" dirty="0"/>
          </a:p>
        </p:txBody>
      </p:sp>
      <p:sp>
        <p:nvSpPr>
          <p:cNvPr id="3" name="TextBox 2">
            <a:extLst>
              <a:ext uri="{FF2B5EF4-FFF2-40B4-BE49-F238E27FC236}">
                <a16:creationId xmlns:a16="http://schemas.microsoft.com/office/drawing/2014/main" id="{3CFBAB8E-B691-4452-BA83-AE15E94F4468}"/>
              </a:ext>
            </a:extLst>
          </p:cNvPr>
          <p:cNvSpPr txBox="1"/>
          <p:nvPr/>
        </p:nvSpPr>
        <p:spPr>
          <a:xfrm>
            <a:off x="1751162" y="1371960"/>
            <a:ext cx="5287993" cy="492443"/>
          </a:xfrm>
          <a:prstGeom prst="rect">
            <a:avLst/>
          </a:prstGeom>
          <a:noFill/>
        </p:spPr>
        <p:txBody>
          <a:bodyPr wrap="square" rtlCol="0">
            <a:spAutoFit/>
          </a:bodyPr>
          <a:lstStyle/>
          <a:p>
            <a:r>
              <a:rPr lang="en-IN" sz="2600" b="1" dirty="0">
                <a:solidFill>
                  <a:schemeClr val="bg1"/>
                </a:solidFill>
                <a:latin typeface="Franklin Gothic Demi (Headings)"/>
              </a:rPr>
              <a:t>Conclusions after Match Analysis</a:t>
            </a:r>
            <a:endParaRPr lang="en-IN" sz="2600" dirty="0">
              <a:solidFill>
                <a:schemeClr val="bg1"/>
              </a:solidFill>
              <a:latin typeface="Franklin Gothic Demi (Headings)"/>
            </a:endParaRPr>
          </a:p>
        </p:txBody>
      </p:sp>
      <p:sp>
        <p:nvSpPr>
          <p:cNvPr id="7" name="TextBox 6">
            <a:extLst>
              <a:ext uri="{FF2B5EF4-FFF2-40B4-BE49-F238E27FC236}">
                <a16:creationId xmlns:a16="http://schemas.microsoft.com/office/drawing/2014/main" id="{0ABBEDF8-A97A-4046-A766-D7CCCA7E373B}"/>
              </a:ext>
            </a:extLst>
          </p:cNvPr>
          <p:cNvSpPr txBox="1"/>
          <p:nvPr/>
        </p:nvSpPr>
        <p:spPr>
          <a:xfrm>
            <a:off x="964022" y="1967920"/>
            <a:ext cx="6644476" cy="2708370"/>
          </a:xfrm>
          <a:prstGeom prst="rect">
            <a:avLst/>
          </a:prstGeom>
          <a:noFill/>
        </p:spPr>
        <p:txBody>
          <a:bodyPr wrap="square">
            <a:spAutoFit/>
          </a:bodyPr>
          <a:lstStyle/>
          <a:p>
            <a:pPr marL="285750" indent="-285750">
              <a:lnSpc>
                <a:spcPct val="107000"/>
              </a:lnSpc>
              <a:buFont typeface="Arial" panose="020B0604020202020204" pitchFamily="34" charset="0"/>
              <a:buChar char="•"/>
            </a:pPr>
            <a:r>
              <a:rPr lang="en-IN" sz="1600" dirty="0">
                <a:solidFill>
                  <a:schemeClr val="bg1"/>
                </a:solidFill>
                <a:effectLst/>
                <a:ea typeface="Calibri" panose="020F0502020204030204" pitchFamily="34" charset="0"/>
                <a:cs typeface="Times New Roman" panose="02020603050405020304" pitchFamily="18" charset="0"/>
              </a:rPr>
              <a:t>Toss winning and toss decision is important in a match which literally predicts the 50% of match status.</a:t>
            </a:r>
          </a:p>
          <a:p>
            <a:pPr marL="285750" indent="-285750">
              <a:lnSpc>
                <a:spcPct val="107000"/>
              </a:lnSpc>
              <a:buFont typeface="Arial" panose="020B0604020202020204" pitchFamily="34" charset="0"/>
              <a:buChar char="•"/>
            </a:pPr>
            <a:r>
              <a:rPr lang="en-IN" sz="1600" dirty="0">
                <a:solidFill>
                  <a:schemeClr val="bg1"/>
                </a:solidFill>
                <a:effectLst/>
                <a:ea typeface="Calibri" panose="020F0502020204030204" pitchFamily="34" charset="0"/>
                <a:cs typeface="Times New Roman" panose="02020603050405020304" pitchFamily="18" charset="0"/>
              </a:rPr>
              <a:t>Mumbai </a:t>
            </a:r>
            <a:r>
              <a:rPr lang="en-IN" sz="1600" dirty="0">
                <a:solidFill>
                  <a:schemeClr val="bg1"/>
                </a:solidFill>
                <a:ea typeface="Calibri" panose="020F0502020204030204" pitchFamily="34" charset="0"/>
                <a:cs typeface="Times New Roman" panose="02020603050405020304" pitchFamily="18" charset="0"/>
              </a:rPr>
              <a:t>Indian and Chennai Super kings are the most successful team in the IPL history with highest number of match winnings and highest number of title winners</a:t>
            </a:r>
          </a:p>
          <a:p>
            <a:pPr marL="285750" indent="-285750">
              <a:lnSpc>
                <a:spcPct val="107000"/>
              </a:lnSpc>
              <a:buFont typeface="Arial" panose="020B0604020202020204" pitchFamily="34" charset="0"/>
              <a:buChar char="•"/>
            </a:pPr>
            <a:r>
              <a:rPr lang="en-IN" sz="1600" dirty="0">
                <a:solidFill>
                  <a:schemeClr val="bg1"/>
                </a:solidFill>
                <a:ea typeface="Calibri" panose="020F0502020204030204" pitchFamily="34" charset="0"/>
                <a:cs typeface="Times New Roman" panose="02020603050405020304" pitchFamily="18" charset="0"/>
              </a:rPr>
              <a:t>Based on the team toss decision is the major role for the match for </a:t>
            </a:r>
            <a:r>
              <a:rPr lang="en-IN" sz="1600" dirty="0" err="1">
                <a:solidFill>
                  <a:schemeClr val="bg1"/>
                </a:solidFill>
                <a:ea typeface="Calibri" panose="020F0502020204030204" pitchFamily="34" charset="0"/>
                <a:cs typeface="Times New Roman" panose="02020603050405020304" pitchFamily="18" charset="0"/>
              </a:rPr>
              <a:t>eg</a:t>
            </a:r>
            <a:r>
              <a:rPr lang="en-IN" sz="1600" dirty="0">
                <a:solidFill>
                  <a:schemeClr val="bg1"/>
                </a:solidFill>
                <a:ea typeface="Calibri" panose="020F0502020204030204" pitchFamily="34" charset="0"/>
                <a:cs typeface="Times New Roman" panose="02020603050405020304" pitchFamily="18" charset="0"/>
              </a:rPr>
              <a:t> , Mumbai Indian are good are chasing where Chennai Indian are good at defending.</a:t>
            </a:r>
          </a:p>
          <a:p>
            <a:pPr marL="285750" indent="-285750">
              <a:lnSpc>
                <a:spcPct val="107000"/>
              </a:lnSpc>
              <a:buFont typeface="Arial" panose="020B0604020202020204" pitchFamily="34" charset="0"/>
              <a:buChar char="•"/>
            </a:pPr>
            <a:r>
              <a:rPr lang="en-IN" sz="1600" dirty="0">
                <a:solidFill>
                  <a:schemeClr val="bg1"/>
                </a:solidFill>
                <a:effectLst/>
                <a:ea typeface="Calibri" panose="020F0502020204030204" pitchFamily="34" charset="0"/>
                <a:cs typeface="Times New Roman" panose="02020603050405020304" pitchFamily="18" charset="0"/>
              </a:rPr>
              <a:t>Toss decision also matters based on pitch condition and </a:t>
            </a:r>
            <a:r>
              <a:rPr lang="en-IN" sz="1600">
                <a:solidFill>
                  <a:schemeClr val="bg1"/>
                </a:solidFill>
                <a:effectLst/>
                <a:ea typeface="Calibri" panose="020F0502020204030204" pitchFamily="34" charset="0"/>
                <a:cs typeface="Times New Roman" panose="02020603050405020304" pitchFamily="18" charset="0"/>
              </a:rPr>
              <a:t>weather condition </a:t>
            </a:r>
            <a:r>
              <a:rPr lang="en-IN" sz="1600" dirty="0">
                <a:solidFill>
                  <a:schemeClr val="bg1"/>
                </a:solidFill>
                <a:effectLst/>
                <a:ea typeface="Calibri" panose="020F0502020204030204" pitchFamily="34" charset="0"/>
                <a:cs typeface="Times New Roman" panose="02020603050405020304" pitchFamily="18" charset="0"/>
              </a:rPr>
              <a:t>as well.</a:t>
            </a:r>
          </a:p>
        </p:txBody>
      </p:sp>
    </p:spTree>
    <p:extLst>
      <p:ext uri="{BB962C8B-B14F-4D97-AF65-F5344CB8AC3E}">
        <p14:creationId xmlns:p14="http://schemas.microsoft.com/office/powerpoint/2010/main" val="4205625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303B4F1-8FCC-4AC7-9063-82470526D310}"/>
              </a:ext>
            </a:extLst>
          </p:cNvPr>
          <p:cNvSpPr>
            <a:spLocks noGrp="1"/>
          </p:cNvSpPr>
          <p:nvPr>
            <p:ph type="ctrTitle"/>
          </p:nvPr>
        </p:nvSpPr>
        <p:spPr>
          <a:xfrm>
            <a:off x="3752492" y="3265975"/>
            <a:ext cx="7850036" cy="878375"/>
          </a:xfrm>
        </p:spPr>
        <p:txBody>
          <a:bodyPr/>
          <a:lstStyle/>
          <a:p>
            <a:pPr algn="r"/>
            <a:r>
              <a:rPr lang="en-IN" sz="5400" dirty="0"/>
              <a:t>BOWLING ANALYSIS</a:t>
            </a:r>
          </a:p>
        </p:txBody>
      </p:sp>
      <p:sp>
        <p:nvSpPr>
          <p:cNvPr id="9" name="Text Placeholder 8">
            <a:extLst>
              <a:ext uri="{FF2B5EF4-FFF2-40B4-BE49-F238E27FC236}">
                <a16:creationId xmlns:a16="http://schemas.microsoft.com/office/drawing/2014/main" id="{D0B833D6-8317-4F68-A513-ED72ABB5A85B}"/>
              </a:ext>
            </a:extLst>
          </p:cNvPr>
          <p:cNvSpPr>
            <a:spLocks noGrp="1"/>
          </p:cNvSpPr>
          <p:nvPr>
            <p:ph type="body" sz="quarter" idx="11"/>
          </p:nvPr>
        </p:nvSpPr>
        <p:spPr>
          <a:xfrm>
            <a:off x="4597880" y="4549553"/>
            <a:ext cx="7401464" cy="953337"/>
          </a:xfrm>
        </p:spPr>
        <p:txBody>
          <a:bodyPr/>
          <a:lstStyle/>
          <a:p>
            <a:pPr algn="r"/>
            <a:r>
              <a:rPr lang="en-IN" sz="1800" dirty="0">
                <a:solidFill>
                  <a:schemeClr val="bg1"/>
                </a:solidFill>
                <a:effectLst/>
                <a:ea typeface="Calibri" panose="020F0502020204030204" pitchFamily="34" charset="0"/>
                <a:cs typeface="Times New Roman" panose="02020603050405020304" pitchFamily="18" charset="0"/>
              </a:rPr>
              <a:t>Analysis shows the number of analyses done on the bowlers and type of bowlers. With the help of this analysis, we are trying to find out who succeeds and what type of bowler would likely to perform.</a:t>
            </a:r>
            <a:endParaRPr lang="en-IN" dirty="0">
              <a:solidFill>
                <a:schemeClr val="bg1"/>
              </a:solidFill>
            </a:endParaRPr>
          </a:p>
          <a:p>
            <a:endParaRPr lang="en-IN" dirty="0"/>
          </a:p>
        </p:txBody>
      </p:sp>
      <p:pic>
        <p:nvPicPr>
          <p:cNvPr id="10" name="Picture 9" descr="Logo, company name&#10;&#10;Description automatically generated">
            <a:extLst>
              <a:ext uri="{FF2B5EF4-FFF2-40B4-BE49-F238E27FC236}">
                <a16:creationId xmlns:a16="http://schemas.microsoft.com/office/drawing/2014/main" id="{3D33ED08-0F67-4BAA-93C7-DF73D1D22F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08498" y="-1"/>
            <a:ext cx="4583502" cy="3090235"/>
          </a:xfrm>
          <a:prstGeom prst="rect">
            <a:avLst/>
          </a:prstGeom>
        </p:spPr>
      </p:pic>
    </p:spTree>
    <p:extLst>
      <p:ext uri="{BB962C8B-B14F-4D97-AF65-F5344CB8AC3E}">
        <p14:creationId xmlns:p14="http://schemas.microsoft.com/office/powerpoint/2010/main" val="31325122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588993E-9C8A-45E9-8FCF-FD8D2C989957}"/>
              </a:ext>
            </a:extLst>
          </p:cNvPr>
          <p:cNvSpPr>
            <a:spLocks noGrp="1"/>
          </p:cNvSpPr>
          <p:nvPr>
            <p:ph type="title"/>
          </p:nvPr>
        </p:nvSpPr>
        <p:spPr>
          <a:xfrm>
            <a:off x="908605" y="1118392"/>
            <a:ext cx="4941477" cy="610863"/>
          </a:xfrm>
        </p:spPr>
        <p:txBody>
          <a:bodyPr>
            <a:noAutofit/>
          </a:bodyPr>
          <a:lstStyle/>
          <a:p>
            <a:r>
              <a:rPr lang="en-IN" sz="3200" dirty="0"/>
              <a:t>WICKET TAKEN BY OVER</a:t>
            </a:r>
          </a:p>
        </p:txBody>
      </p:sp>
      <p:sp>
        <p:nvSpPr>
          <p:cNvPr id="3" name="TextBox 2">
            <a:extLst>
              <a:ext uri="{FF2B5EF4-FFF2-40B4-BE49-F238E27FC236}">
                <a16:creationId xmlns:a16="http://schemas.microsoft.com/office/drawing/2014/main" id="{53782370-0077-40EF-9384-AAB1193ACA9F}"/>
              </a:ext>
            </a:extLst>
          </p:cNvPr>
          <p:cNvSpPr txBox="1"/>
          <p:nvPr/>
        </p:nvSpPr>
        <p:spPr>
          <a:xfrm>
            <a:off x="812800" y="2017856"/>
            <a:ext cx="5283200" cy="2585323"/>
          </a:xfrm>
          <a:prstGeom prst="rect">
            <a:avLst/>
          </a:prstGeom>
          <a:noFill/>
        </p:spPr>
        <p:txBody>
          <a:bodyPr wrap="square" rtlCol="0">
            <a:spAutoFit/>
          </a:bodyPr>
          <a:lstStyle/>
          <a:p>
            <a:pPr marL="171450" indent="-171450">
              <a:buFont typeface="Arial" panose="020B0604020202020204" pitchFamily="34" charset="0"/>
              <a:buChar char="•"/>
            </a:pPr>
            <a:r>
              <a:rPr lang="en-IN" sz="1600" dirty="0">
                <a:solidFill>
                  <a:schemeClr val="bg1"/>
                </a:solidFill>
              </a:rPr>
              <a:t>Number of wickets taken by bowlers in overs, here 0 represents 20</a:t>
            </a:r>
            <a:r>
              <a:rPr lang="en-IN" sz="1600" baseline="30000" dirty="0">
                <a:solidFill>
                  <a:schemeClr val="bg1"/>
                </a:solidFill>
              </a:rPr>
              <a:t>th</a:t>
            </a:r>
            <a:r>
              <a:rPr lang="en-IN" sz="1600" dirty="0">
                <a:solidFill>
                  <a:schemeClr val="bg1"/>
                </a:solidFill>
              </a:rPr>
              <a:t> which is last over of any innings(there are 2 innings in 1game) on top of that this chart also shows which one of the top bowlers in filtered season. </a:t>
            </a:r>
          </a:p>
          <a:p>
            <a:pPr marL="171450" indent="-171450">
              <a:buFont typeface="Arial" panose="020B0604020202020204" pitchFamily="34" charset="0"/>
              <a:buChar char="•"/>
            </a:pPr>
            <a:r>
              <a:rPr lang="en-IN" sz="1600" dirty="0">
                <a:solidFill>
                  <a:schemeClr val="bg1"/>
                </a:solidFill>
              </a:rPr>
              <a:t>Who takes the most amount of wickets in that given overs and by looking at the dashboards it can be said that DJ bravo heavily outshines every other top bowlers in 19</a:t>
            </a:r>
            <a:r>
              <a:rPr lang="en-IN" sz="1600" baseline="30000" dirty="0">
                <a:solidFill>
                  <a:schemeClr val="bg1"/>
                </a:solidFill>
              </a:rPr>
              <a:t>th</a:t>
            </a:r>
            <a:r>
              <a:rPr lang="en-IN" sz="1600" dirty="0">
                <a:solidFill>
                  <a:schemeClr val="bg1"/>
                </a:solidFill>
              </a:rPr>
              <a:t> over of the game with 25 wickets which is almost 90% of the total wickets in one season.</a:t>
            </a:r>
          </a:p>
          <a:p>
            <a:endParaRPr lang="en-IN" dirty="0">
              <a:solidFill>
                <a:schemeClr val="bg1"/>
              </a:solidFill>
            </a:endParaRPr>
          </a:p>
        </p:txBody>
      </p:sp>
      <p:pic>
        <p:nvPicPr>
          <p:cNvPr id="11" name="slide2" descr="Wickets Conceded by Over">
            <a:extLst>
              <a:ext uri="{FF2B5EF4-FFF2-40B4-BE49-F238E27FC236}">
                <a16:creationId xmlns:a16="http://schemas.microsoft.com/office/drawing/2014/main" id="{E6BC1316-7A4F-472E-BA85-543B62BB58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22108" y="879063"/>
            <a:ext cx="6109730" cy="4912137"/>
          </a:xfrm>
          <a:prstGeom prst="rect">
            <a:avLst/>
          </a:prstGeom>
        </p:spPr>
      </p:pic>
    </p:spTree>
    <p:extLst>
      <p:ext uri="{BB962C8B-B14F-4D97-AF65-F5344CB8AC3E}">
        <p14:creationId xmlns:p14="http://schemas.microsoft.com/office/powerpoint/2010/main" val="15563106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588993E-9C8A-45E9-8FCF-FD8D2C989957}"/>
              </a:ext>
            </a:extLst>
          </p:cNvPr>
          <p:cNvSpPr>
            <a:spLocks noGrp="1"/>
          </p:cNvSpPr>
          <p:nvPr>
            <p:ph type="title"/>
          </p:nvPr>
        </p:nvSpPr>
        <p:spPr>
          <a:xfrm>
            <a:off x="718824" y="1127018"/>
            <a:ext cx="5283200" cy="610863"/>
          </a:xfrm>
        </p:spPr>
        <p:txBody>
          <a:bodyPr>
            <a:noAutofit/>
          </a:bodyPr>
          <a:lstStyle/>
          <a:p>
            <a:r>
              <a:rPr lang="en-IN" sz="3200" dirty="0"/>
              <a:t>RUNS CONCEDED BY OVER</a:t>
            </a:r>
          </a:p>
        </p:txBody>
      </p:sp>
      <p:sp>
        <p:nvSpPr>
          <p:cNvPr id="3" name="TextBox 2">
            <a:extLst>
              <a:ext uri="{FF2B5EF4-FFF2-40B4-BE49-F238E27FC236}">
                <a16:creationId xmlns:a16="http://schemas.microsoft.com/office/drawing/2014/main" id="{53782370-0077-40EF-9384-AAB1193ACA9F}"/>
              </a:ext>
            </a:extLst>
          </p:cNvPr>
          <p:cNvSpPr txBox="1"/>
          <p:nvPr/>
        </p:nvSpPr>
        <p:spPr>
          <a:xfrm>
            <a:off x="812800" y="2017856"/>
            <a:ext cx="5283200" cy="1600438"/>
          </a:xfrm>
          <a:prstGeom prst="rect">
            <a:avLst/>
          </a:prstGeom>
          <a:noFill/>
        </p:spPr>
        <p:txBody>
          <a:bodyPr wrap="square" rtlCol="0">
            <a:spAutoFit/>
          </a:bodyPr>
          <a:lstStyle/>
          <a:p>
            <a:pPr marL="171450" indent="-171450">
              <a:buFont typeface="Arial" panose="020B0604020202020204" pitchFamily="34" charset="0"/>
              <a:buChar char="•"/>
            </a:pPr>
            <a:r>
              <a:rPr lang="en-GB" sz="1600" dirty="0">
                <a:solidFill>
                  <a:schemeClr val="bg1"/>
                </a:solidFill>
              </a:rPr>
              <a:t>Runs distribution throughout the game by filtered season and this chart also depicts the bowlers who concede highest amount of runs in overs this chart helps to find out overs where most amount of runs comes from and also shows the flow of runs throughout a game.</a:t>
            </a:r>
          </a:p>
          <a:p>
            <a:endParaRPr lang="en-IN" dirty="0">
              <a:solidFill>
                <a:schemeClr val="bg1"/>
              </a:solidFill>
            </a:endParaRPr>
          </a:p>
        </p:txBody>
      </p:sp>
      <p:pic>
        <p:nvPicPr>
          <p:cNvPr id="6" name="slide3" descr="Runs Coceded By Over">
            <a:extLst>
              <a:ext uri="{FF2B5EF4-FFF2-40B4-BE49-F238E27FC236}">
                <a16:creationId xmlns:a16="http://schemas.microsoft.com/office/drawing/2014/main" id="{72A6136D-5461-44BB-9B0A-2051553498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22107" y="1293092"/>
            <a:ext cx="6003637" cy="4596720"/>
          </a:xfrm>
          <a:prstGeom prst="rect">
            <a:avLst/>
          </a:prstGeom>
        </p:spPr>
      </p:pic>
    </p:spTree>
    <p:extLst>
      <p:ext uri="{BB962C8B-B14F-4D97-AF65-F5344CB8AC3E}">
        <p14:creationId xmlns:p14="http://schemas.microsoft.com/office/powerpoint/2010/main" val="20415092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588993E-9C8A-45E9-8FCF-FD8D2C989957}"/>
              </a:ext>
            </a:extLst>
          </p:cNvPr>
          <p:cNvSpPr>
            <a:spLocks noGrp="1"/>
          </p:cNvSpPr>
          <p:nvPr>
            <p:ph type="title"/>
          </p:nvPr>
        </p:nvSpPr>
        <p:spPr>
          <a:xfrm>
            <a:off x="908605" y="1118392"/>
            <a:ext cx="4941477" cy="610863"/>
          </a:xfrm>
        </p:spPr>
        <p:txBody>
          <a:bodyPr>
            <a:noAutofit/>
          </a:bodyPr>
          <a:lstStyle/>
          <a:p>
            <a:r>
              <a:rPr lang="en-IN" sz="3200" dirty="0"/>
              <a:t>Data of Bowler</a:t>
            </a:r>
          </a:p>
        </p:txBody>
      </p:sp>
      <p:sp>
        <p:nvSpPr>
          <p:cNvPr id="3" name="TextBox 2">
            <a:extLst>
              <a:ext uri="{FF2B5EF4-FFF2-40B4-BE49-F238E27FC236}">
                <a16:creationId xmlns:a16="http://schemas.microsoft.com/office/drawing/2014/main" id="{53782370-0077-40EF-9384-AAB1193ACA9F}"/>
              </a:ext>
            </a:extLst>
          </p:cNvPr>
          <p:cNvSpPr txBox="1"/>
          <p:nvPr/>
        </p:nvSpPr>
        <p:spPr>
          <a:xfrm>
            <a:off x="812800" y="2017856"/>
            <a:ext cx="4941477" cy="2962862"/>
          </a:xfrm>
          <a:prstGeom prst="rect">
            <a:avLst/>
          </a:prstGeom>
          <a:noFill/>
        </p:spPr>
        <p:txBody>
          <a:bodyPr wrap="square" rtlCol="0">
            <a:spAutoFit/>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IN" i="0" u="none" strike="noStrike" kern="1200" cap="none" spc="0" normalizeH="0" baseline="0" noProof="0" dirty="0">
                <a:ln>
                  <a:noFill/>
                </a:ln>
                <a:solidFill>
                  <a:prstClr val="black"/>
                </a:solidFill>
                <a:effectLst/>
                <a:uLnTx/>
                <a:uFillTx/>
                <a:latin typeface="Calibri" panose="020F0502020204030204"/>
                <a:ea typeface="+mn-ea"/>
                <a:cs typeface="+mn-cs"/>
              </a:rPr>
              <a:t>Data of bowler, number of overs he has thrown filter by season and bowler, user can see strength and weakness overs of any bowler and can find out where bowler finds most of his wickets here 0 means 20</a:t>
            </a:r>
            <a:r>
              <a:rPr kumimoji="0" lang="en-IN" i="0" u="none" strike="noStrike" kern="1200" cap="none" spc="0" normalizeH="0" baseline="30000" noProof="0" dirty="0">
                <a:ln>
                  <a:noFill/>
                </a:ln>
                <a:solidFill>
                  <a:prstClr val="black"/>
                </a:solidFill>
                <a:effectLst/>
                <a:uLnTx/>
                <a:uFillTx/>
                <a:latin typeface="Calibri" panose="020F0502020204030204"/>
                <a:ea typeface="+mn-ea"/>
                <a:cs typeface="+mn-cs"/>
              </a:rPr>
              <a:t>th</a:t>
            </a:r>
            <a:r>
              <a:rPr kumimoji="0" lang="en-IN" i="0" u="none" strike="noStrike" kern="1200" cap="none" spc="0" normalizeH="0" baseline="0" noProof="0" dirty="0">
                <a:ln>
                  <a:noFill/>
                </a:ln>
                <a:solidFill>
                  <a:prstClr val="black"/>
                </a:solidFill>
                <a:effectLst/>
                <a:uLnTx/>
                <a:uFillTx/>
                <a:latin typeface="Calibri" panose="020F0502020204030204"/>
                <a:ea typeface="+mn-ea"/>
                <a:cs typeface="+mn-cs"/>
              </a:rPr>
              <a:t> over of the inning. </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IN" i="0" u="none" strike="noStrike" kern="1200" cap="none" spc="0" normalizeH="0" baseline="0" noProof="0" dirty="0">
                <a:ln>
                  <a:noFill/>
                </a:ln>
                <a:solidFill>
                  <a:prstClr val="black"/>
                </a:solidFill>
                <a:effectLst/>
                <a:uLnTx/>
                <a:uFillTx/>
                <a:latin typeface="Calibri" panose="020F0502020204030204"/>
                <a:ea typeface="+mn-ea"/>
                <a:cs typeface="+mn-cs"/>
              </a:rPr>
              <a:t>For e.g.: we can see bowling details of K RABADA who is top bowler of 2020 season and we can see during the season majority of his wickets come in 17</a:t>
            </a:r>
            <a:r>
              <a:rPr kumimoji="0" lang="en-IN" i="0" u="none" strike="noStrike" kern="1200" cap="none" spc="0" normalizeH="0" baseline="30000" noProof="0" dirty="0">
                <a:ln>
                  <a:noFill/>
                </a:ln>
                <a:solidFill>
                  <a:prstClr val="black"/>
                </a:solidFill>
                <a:effectLst/>
                <a:uLnTx/>
                <a:uFillTx/>
                <a:latin typeface="Calibri" panose="020F0502020204030204"/>
                <a:ea typeface="+mn-ea"/>
                <a:cs typeface="+mn-cs"/>
              </a:rPr>
              <a:t>th</a:t>
            </a:r>
            <a:r>
              <a:rPr kumimoji="0" lang="en-IN" i="0" u="none" strike="noStrike" kern="1200" cap="none" spc="0" normalizeH="0" baseline="0" noProof="0" dirty="0">
                <a:ln>
                  <a:noFill/>
                </a:ln>
                <a:solidFill>
                  <a:prstClr val="black"/>
                </a:solidFill>
                <a:effectLst/>
                <a:uLnTx/>
                <a:uFillTx/>
                <a:latin typeface="Calibri" panose="020F0502020204030204"/>
                <a:ea typeface="+mn-ea"/>
                <a:cs typeface="+mn-cs"/>
              </a:rPr>
              <a:t> and 19</a:t>
            </a:r>
            <a:r>
              <a:rPr kumimoji="0" lang="en-IN" i="0" u="none" strike="noStrike" kern="1200" cap="none" spc="0" normalizeH="0" baseline="30000" noProof="0" dirty="0">
                <a:ln>
                  <a:noFill/>
                </a:ln>
                <a:solidFill>
                  <a:prstClr val="black"/>
                </a:solidFill>
                <a:effectLst/>
                <a:uLnTx/>
                <a:uFillTx/>
                <a:latin typeface="Calibri" panose="020F0502020204030204"/>
                <a:ea typeface="+mn-ea"/>
                <a:cs typeface="+mn-cs"/>
              </a:rPr>
              <a:t>th</a:t>
            </a:r>
            <a:r>
              <a:rPr kumimoji="0" lang="en-IN" i="0" u="none" strike="noStrike" kern="1200" cap="none" spc="0" normalizeH="0" baseline="0" noProof="0" dirty="0">
                <a:ln>
                  <a:noFill/>
                </a:ln>
                <a:solidFill>
                  <a:prstClr val="black"/>
                </a:solidFill>
                <a:effectLst/>
                <a:uLnTx/>
                <a:uFillTx/>
                <a:latin typeface="Calibri" panose="020F0502020204030204"/>
                <a:ea typeface="+mn-ea"/>
                <a:cs typeface="+mn-cs"/>
              </a:rPr>
              <a:t> over </a:t>
            </a:r>
            <a:r>
              <a:rPr kumimoji="0" lang="en-IN" i="0" u="none" strike="noStrike" kern="1200" cap="none" spc="0" normalizeH="0" baseline="0" noProof="0" dirty="0" err="1">
                <a:ln>
                  <a:noFill/>
                </a:ln>
                <a:solidFill>
                  <a:prstClr val="black"/>
                </a:solidFill>
                <a:effectLst/>
                <a:uLnTx/>
                <a:uFillTx/>
                <a:latin typeface="Calibri" panose="020F0502020204030204"/>
                <a:ea typeface="+mn-ea"/>
                <a:cs typeface="+mn-cs"/>
              </a:rPr>
              <a:t>thoe</a:t>
            </a:r>
            <a:r>
              <a:rPr kumimoji="0" lang="en-IN" i="0" u="none" strike="noStrike" kern="1200" cap="none" spc="0" normalizeH="0" baseline="0" noProof="0" dirty="0">
                <a:ln>
                  <a:noFill/>
                </a:ln>
                <a:solidFill>
                  <a:prstClr val="black"/>
                </a:solidFill>
                <a:effectLst/>
                <a:uLnTx/>
                <a:uFillTx/>
                <a:latin typeface="Calibri" panose="020F0502020204030204"/>
                <a:ea typeface="+mn-ea"/>
                <a:cs typeface="+mn-cs"/>
              </a:rPr>
              <a:t> he hardly succeeds in 1</a:t>
            </a:r>
            <a:r>
              <a:rPr kumimoji="0" lang="en-IN" i="0" u="none" strike="noStrike" kern="1200" cap="none" spc="0" normalizeH="0" baseline="30000" noProof="0" dirty="0">
                <a:ln>
                  <a:noFill/>
                </a:ln>
                <a:solidFill>
                  <a:prstClr val="black"/>
                </a:solidFill>
                <a:effectLst/>
                <a:uLnTx/>
                <a:uFillTx/>
                <a:latin typeface="Calibri" panose="020F0502020204030204"/>
                <a:ea typeface="+mn-ea"/>
                <a:cs typeface="+mn-cs"/>
              </a:rPr>
              <a:t>st</a:t>
            </a:r>
            <a:r>
              <a:rPr kumimoji="0" lang="en-IN" i="0" u="none" strike="noStrike" kern="1200" cap="none" spc="0" normalizeH="0" baseline="0" noProof="0" dirty="0">
                <a:ln>
                  <a:noFill/>
                </a:ln>
                <a:solidFill>
                  <a:prstClr val="black"/>
                </a:solidFill>
                <a:effectLst/>
                <a:uLnTx/>
                <a:uFillTx/>
                <a:latin typeface="Calibri" panose="020F0502020204030204"/>
                <a:ea typeface="+mn-ea"/>
                <a:cs typeface="+mn-cs"/>
              </a:rPr>
              <a:t> and 5</a:t>
            </a:r>
            <a:r>
              <a:rPr kumimoji="0" lang="en-IN" i="0" u="none" strike="noStrike" kern="1200" cap="none" spc="0" normalizeH="0" baseline="30000" noProof="0" dirty="0">
                <a:ln>
                  <a:noFill/>
                </a:ln>
                <a:solidFill>
                  <a:prstClr val="black"/>
                </a:solidFill>
                <a:effectLst/>
                <a:uLnTx/>
                <a:uFillTx/>
                <a:latin typeface="Calibri" panose="020F0502020204030204"/>
                <a:ea typeface="+mn-ea"/>
                <a:cs typeface="+mn-cs"/>
              </a:rPr>
              <a:t>th</a:t>
            </a:r>
            <a:r>
              <a:rPr kumimoji="0" lang="en-IN" i="0" u="none" strike="noStrike" kern="1200" cap="none" spc="0" normalizeH="0" baseline="0" noProof="0" dirty="0">
                <a:ln>
                  <a:noFill/>
                </a:ln>
                <a:solidFill>
                  <a:prstClr val="black"/>
                </a:solidFill>
                <a:effectLst/>
                <a:uLnTx/>
                <a:uFillTx/>
                <a:latin typeface="Calibri" panose="020F0502020204030204"/>
                <a:ea typeface="+mn-ea"/>
                <a:cs typeface="+mn-cs"/>
              </a:rPr>
              <a:t> over who he has bowled 3</a:t>
            </a:r>
            <a:r>
              <a:rPr kumimoji="0" lang="en-IN" i="0" u="none" strike="noStrike" kern="1200" cap="none" spc="0" normalizeH="0" baseline="30000" noProof="0" dirty="0">
                <a:ln>
                  <a:noFill/>
                </a:ln>
                <a:solidFill>
                  <a:prstClr val="black"/>
                </a:solidFill>
                <a:effectLst/>
                <a:uLnTx/>
                <a:uFillTx/>
                <a:latin typeface="Calibri" panose="020F0502020204030204"/>
                <a:ea typeface="+mn-ea"/>
                <a:cs typeface="+mn-cs"/>
              </a:rPr>
              <a:t>rd</a:t>
            </a:r>
            <a:r>
              <a:rPr kumimoji="0" lang="en-IN" i="0" u="none" strike="noStrike" kern="1200" cap="none" spc="0" normalizeH="0" baseline="0" noProof="0" dirty="0">
                <a:ln>
                  <a:noFill/>
                </a:ln>
                <a:solidFill>
                  <a:prstClr val="black"/>
                </a:solidFill>
                <a:effectLst/>
                <a:uLnTx/>
                <a:uFillTx/>
                <a:latin typeface="Calibri" panose="020F0502020204030204"/>
                <a:ea typeface="+mn-ea"/>
                <a:cs typeface="+mn-cs"/>
              </a:rPr>
              <a:t> highest time  </a:t>
            </a:r>
          </a:p>
        </p:txBody>
      </p:sp>
      <p:pic>
        <p:nvPicPr>
          <p:cNvPr id="4" name="Picture 3">
            <a:extLst>
              <a:ext uri="{FF2B5EF4-FFF2-40B4-BE49-F238E27FC236}">
                <a16:creationId xmlns:a16="http://schemas.microsoft.com/office/drawing/2014/main" id="{FD9E07D7-38F2-404D-9EEB-3609EF8D9E15}"/>
              </a:ext>
            </a:extLst>
          </p:cNvPr>
          <p:cNvPicPr>
            <a:picLocks noChangeAspect="1"/>
          </p:cNvPicPr>
          <p:nvPr/>
        </p:nvPicPr>
        <p:blipFill>
          <a:blip r:embed="rId2"/>
          <a:stretch>
            <a:fillRect/>
          </a:stretch>
        </p:blipFill>
        <p:spPr>
          <a:xfrm>
            <a:off x="5754277" y="1118393"/>
            <a:ext cx="6108525" cy="4454272"/>
          </a:xfrm>
          <a:prstGeom prst="rect">
            <a:avLst/>
          </a:prstGeom>
        </p:spPr>
      </p:pic>
    </p:spTree>
    <p:extLst>
      <p:ext uri="{BB962C8B-B14F-4D97-AF65-F5344CB8AC3E}">
        <p14:creationId xmlns:p14="http://schemas.microsoft.com/office/powerpoint/2010/main" val="27268606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7728DC-195E-4A4E-AEBA-5E0D1DB03B76}"/>
              </a:ext>
            </a:extLst>
          </p:cNvPr>
          <p:cNvSpPr>
            <a:spLocks noGrp="1"/>
          </p:cNvSpPr>
          <p:nvPr>
            <p:ph type="title"/>
          </p:nvPr>
        </p:nvSpPr>
        <p:spPr>
          <a:xfrm>
            <a:off x="964022" y="2476500"/>
            <a:ext cx="7132320" cy="3289971"/>
          </a:xfrm>
        </p:spPr>
        <p:txBody>
          <a:bodyPr/>
          <a:lstStyle/>
          <a:p>
            <a:br>
              <a:rPr lang="en-US" dirty="0"/>
            </a:br>
            <a:endParaRPr lang="en-US" dirty="0"/>
          </a:p>
        </p:txBody>
      </p:sp>
      <p:sp>
        <p:nvSpPr>
          <p:cNvPr id="3" name="TextBox 2">
            <a:extLst>
              <a:ext uri="{FF2B5EF4-FFF2-40B4-BE49-F238E27FC236}">
                <a16:creationId xmlns:a16="http://schemas.microsoft.com/office/drawing/2014/main" id="{3CFBAB8E-B691-4452-BA83-AE15E94F4468}"/>
              </a:ext>
            </a:extLst>
          </p:cNvPr>
          <p:cNvSpPr txBox="1"/>
          <p:nvPr/>
        </p:nvSpPr>
        <p:spPr>
          <a:xfrm>
            <a:off x="1751162" y="1371960"/>
            <a:ext cx="5287993" cy="492443"/>
          </a:xfrm>
          <a:prstGeom prst="rect">
            <a:avLst/>
          </a:prstGeom>
          <a:noFill/>
        </p:spPr>
        <p:txBody>
          <a:bodyPr wrap="square" rtlCol="0">
            <a:spAutoFit/>
          </a:bodyPr>
          <a:lstStyle/>
          <a:p>
            <a:r>
              <a:rPr lang="en-IN" sz="2600" b="1" dirty="0">
                <a:solidFill>
                  <a:schemeClr val="bg1"/>
                </a:solidFill>
                <a:latin typeface="Franklin Gothic Demi (Headings)"/>
              </a:rPr>
              <a:t>Conclusions after Bowling Analysis</a:t>
            </a:r>
            <a:endParaRPr lang="en-IN" sz="2600" dirty="0">
              <a:solidFill>
                <a:schemeClr val="bg1"/>
              </a:solidFill>
              <a:latin typeface="Franklin Gothic Demi (Headings)"/>
            </a:endParaRPr>
          </a:p>
        </p:txBody>
      </p:sp>
      <p:sp>
        <p:nvSpPr>
          <p:cNvPr id="7" name="TextBox 6">
            <a:extLst>
              <a:ext uri="{FF2B5EF4-FFF2-40B4-BE49-F238E27FC236}">
                <a16:creationId xmlns:a16="http://schemas.microsoft.com/office/drawing/2014/main" id="{0ABBEDF8-A97A-4046-A766-D7CCCA7E373B}"/>
              </a:ext>
            </a:extLst>
          </p:cNvPr>
          <p:cNvSpPr txBox="1"/>
          <p:nvPr/>
        </p:nvSpPr>
        <p:spPr>
          <a:xfrm>
            <a:off x="964022" y="1864403"/>
            <a:ext cx="6644476" cy="3745000"/>
          </a:xfrm>
          <a:prstGeom prst="rect">
            <a:avLst/>
          </a:prstGeom>
          <a:noFill/>
        </p:spPr>
        <p:txBody>
          <a:bodyPr wrap="square">
            <a:spAutoFit/>
          </a:bodyPr>
          <a:lstStyle/>
          <a:p>
            <a:pPr marL="285750" indent="-285750">
              <a:lnSpc>
                <a:spcPct val="107000"/>
              </a:lnSpc>
              <a:buFont typeface="Arial" panose="020B0604020202020204" pitchFamily="34" charset="0"/>
              <a:buChar char="•"/>
            </a:pPr>
            <a:r>
              <a:rPr lang="en-IN" sz="1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Having a lower Economic Rate or Higher number of wickets is good shows the competency of the bowler but best bowlers are the those who have lower economy rates with high amount of wicket for E.g.: Piyush Chawla has 2</a:t>
            </a:r>
            <a:r>
              <a:rPr lang="en-IN" sz="1400" baseline="30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nd</a:t>
            </a:r>
            <a:r>
              <a:rPr lang="en-IN" sz="1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most wicket taking bowler also high in conceding runs which makes him decent bowler but R. Ashwin has highest runs conceded but not in Top 5 list of wicket taking bowlers shows poor form.</a:t>
            </a:r>
          </a:p>
          <a:p>
            <a:pPr marL="285750" indent="-285750">
              <a:lnSpc>
                <a:spcPct val="107000"/>
              </a:lnSpc>
              <a:spcAft>
                <a:spcPts val="800"/>
              </a:spcAft>
              <a:buFont typeface="Arial" panose="020B0604020202020204" pitchFamily="34" charset="0"/>
              <a:buChar char="•"/>
            </a:pPr>
            <a:r>
              <a:rPr lang="en-IN" sz="1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In Wickets and Runs conceded not only affects the bowlers but also to the team it can be seen in graphs that whenever the number of runs go down the number of wickets is high. In 17</a:t>
            </a:r>
            <a:r>
              <a:rPr lang="en-IN" sz="1400" baseline="30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th</a:t>
            </a:r>
            <a:r>
              <a:rPr lang="en-IN" sz="1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,18</a:t>
            </a:r>
            <a:r>
              <a:rPr lang="en-IN" sz="1400" baseline="30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th</a:t>
            </a:r>
            <a:r>
              <a:rPr lang="en-IN" sz="1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,19</a:t>
            </a:r>
            <a:r>
              <a:rPr lang="en-IN" sz="1400" baseline="30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th</a:t>
            </a:r>
            <a:r>
              <a:rPr lang="en-IN" sz="1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which also shows in the final phases of the game the batting team plays more aggressively and careless about wickets and batting teams are more cautious in 5</a:t>
            </a:r>
            <a:r>
              <a:rPr lang="en-IN" sz="1400" baseline="30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th</a:t>
            </a:r>
            <a:r>
              <a:rPr lang="en-IN" sz="1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and 6</a:t>
            </a:r>
            <a:r>
              <a:rPr lang="en-IN" sz="1400" baseline="30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th</a:t>
            </a:r>
            <a:r>
              <a:rPr lang="en-IN" sz="1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overs.</a:t>
            </a:r>
          </a:p>
          <a:p>
            <a:pPr marL="285750" indent="-285750">
              <a:lnSpc>
                <a:spcPct val="107000"/>
              </a:lnSpc>
              <a:spcAft>
                <a:spcPts val="800"/>
              </a:spcAft>
              <a:buFont typeface="Arial" panose="020B0604020202020204" pitchFamily="34" charset="0"/>
              <a:buChar char="•"/>
            </a:pPr>
            <a:r>
              <a:rPr lang="en-IN" sz="1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Highest wicket taking bowlers often get to take wickets in the last overs, where batsman plays more      recklessly.</a:t>
            </a:r>
          </a:p>
          <a:p>
            <a:pPr marL="285750" indent="-285750">
              <a:lnSpc>
                <a:spcPct val="107000"/>
              </a:lnSpc>
              <a:spcAft>
                <a:spcPts val="800"/>
              </a:spcAft>
              <a:buFont typeface="Arial" panose="020B0604020202020204" pitchFamily="34" charset="0"/>
              <a:buChar char="•"/>
            </a:pPr>
            <a:r>
              <a:rPr lang="en-IN" sz="1400" dirty="0">
                <a:solidFill>
                  <a:schemeClr val="bg1"/>
                </a:solidFill>
                <a:latin typeface="Calibri" panose="020F0502020204030204" pitchFamily="34" charset="0"/>
                <a:ea typeface="Calibri" panose="020F0502020204030204" pitchFamily="34" charset="0"/>
                <a:cs typeface="Times New Roman" panose="02020603050405020304" pitchFamily="18" charset="0"/>
              </a:rPr>
              <a:t>This analysis has also shown us run conceding pattens throughout 13 </a:t>
            </a:r>
            <a:r>
              <a:rPr lang="en-IN" sz="1400" dirty="0" err="1">
                <a:solidFill>
                  <a:schemeClr val="bg1"/>
                </a:solidFill>
                <a:latin typeface="Calibri" panose="020F0502020204030204" pitchFamily="34" charset="0"/>
                <a:ea typeface="Calibri" panose="020F0502020204030204" pitchFamily="34" charset="0"/>
                <a:cs typeface="Times New Roman" panose="02020603050405020304" pitchFamily="18" charset="0"/>
              </a:rPr>
              <a:t>yr</a:t>
            </a:r>
            <a:r>
              <a:rPr lang="en-IN" sz="1400" dirty="0">
                <a:solidFill>
                  <a:schemeClr val="bg1"/>
                </a:solidFill>
                <a:latin typeface="Calibri" panose="020F0502020204030204" pitchFamily="34" charset="0"/>
                <a:ea typeface="Calibri" panose="020F0502020204030204" pitchFamily="34" charset="0"/>
                <a:cs typeface="Times New Roman" panose="02020603050405020304" pitchFamily="18" charset="0"/>
              </a:rPr>
              <a:t> and also helped us finding key skill points about the bowlers.</a:t>
            </a:r>
            <a:endParaRPr lang="en-IN" sz="1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2060358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303B4F1-8FCC-4AC7-9063-82470526D310}"/>
              </a:ext>
            </a:extLst>
          </p:cNvPr>
          <p:cNvSpPr>
            <a:spLocks noGrp="1"/>
          </p:cNvSpPr>
          <p:nvPr>
            <p:ph type="ctrTitle"/>
          </p:nvPr>
        </p:nvSpPr>
        <p:spPr>
          <a:xfrm>
            <a:off x="4149307" y="3304794"/>
            <a:ext cx="7850036" cy="878375"/>
          </a:xfrm>
        </p:spPr>
        <p:txBody>
          <a:bodyPr/>
          <a:lstStyle/>
          <a:p>
            <a:pPr algn="r"/>
            <a:r>
              <a:rPr lang="en-IN" sz="5400" dirty="0"/>
              <a:t>FEILDING ANALYSIS</a:t>
            </a:r>
          </a:p>
        </p:txBody>
      </p:sp>
      <p:sp>
        <p:nvSpPr>
          <p:cNvPr id="9" name="Text Placeholder 8">
            <a:extLst>
              <a:ext uri="{FF2B5EF4-FFF2-40B4-BE49-F238E27FC236}">
                <a16:creationId xmlns:a16="http://schemas.microsoft.com/office/drawing/2014/main" id="{D0B833D6-8317-4F68-A513-ED72ABB5A85B}"/>
              </a:ext>
            </a:extLst>
          </p:cNvPr>
          <p:cNvSpPr>
            <a:spLocks noGrp="1"/>
          </p:cNvSpPr>
          <p:nvPr>
            <p:ph type="body" sz="quarter" idx="11"/>
          </p:nvPr>
        </p:nvSpPr>
        <p:spPr>
          <a:xfrm>
            <a:off x="4658264" y="4397729"/>
            <a:ext cx="7401464" cy="2037577"/>
          </a:xfrm>
        </p:spPr>
        <p:txBody>
          <a:bodyPr/>
          <a:lstStyle/>
          <a:p>
            <a:pPr algn="r"/>
            <a:r>
              <a:rPr lang="en-CA" sz="1600" dirty="0">
                <a:solidFill>
                  <a:schemeClr val="bg1"/>
                </a:solidFill>
              </a:rPr>
              <a:t>This analysis involves taking a clear look into the fielding side of the data.</a:t>
            </a:r>
          </a:p>
          <a:p>
            <a:pPr algn="r"/>
            <a:r>
              <a:rPr lang="en-CA" sz="1600" dirty="0">
                <a:solidFill>
                  <a:schemeClr val="bg1"/>
                </a:solidFill>
              </a:rPr>
              <a:t>Which involves number of wickets taken by the fielders and the different kinds of ways which occurred.</a:t>
            </a:r>
          </a:p>
          <a:p>
            <a:pPr algn="r"/>
            <a:r>
              <a:rPr lang="en-CA" sz="1600" dirty="0">
                <a:solidFill>
                  <a:schemeClr val="bg1"/>
                </a:solidFill>
              </a:rPr>
              <a:t>The main data which are used to make this analysis is Dismissal Kind, Fielders and Overs.</a:t>
            </a:r>
          </a:p>
          <a:p>
            <a:pPr algn="r"/>
            <a:r>
              <a:rPr lang="en-CA" sz="1600" dirty="0">
                <a:solidFill>
                  <a:schemeClr val="bg1"/>
                </a:solidFill>
              </a:rPr>
              <a:t>The major areas which are focused on the analysis are Caught-out, Run-out and Stumping.</a:t>
            </a:r>
            <a:endParaRPr lang="en-IN" sz="1600" dirty="0">
              <a:solidFill>
                <a:schemeClr val="bg1"/>
              </a:solidFill>
            </a:endParaRPr>
          </a:p>
          <a:p>
            <a:pPr algn="r"/>
            <a:endParaRPr lang="en-IN" sz="1600" dirty="0">
              <a:solidFill>
                <a:schemeClr val="bg1"/>
              </a:solidFill>
            </a:endParaRPr>
          </a:p>
        </p:txBody>
      </p:sp>
      <p:pic>
        <p:nvPicPr>
          <p:cNvPr id="10" name="Picture 9" descr="Logo, company name&#10;&#10;Description automatically generated">
            <a:extLst>
              <a:ext uri="{FF2B5EF4-FFF2-40B4-BE49-F238E27FC236}">
                <a16:creationId xmlns:a16="http://schemas.microsoft.com/office/drawing/2014/main" id="{3D33ED08-0F67-4BAA-93C7-DF73D1D22F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08498" y="-1"/>
            <a:ext cx="4583502" cy="3090235"/>
          </a:xfrm>
          <a:prstGeom prst="rect">
            <a:avLst/>
          </a:prstGeom>
        </p:spPr>
      </p:pic>
    </p:spTree>
    <p:extLst>
      <p:ext uri="{BB962C8B-B14F-4D97-AF65-F5344CB8AC3E}">
        <p14:creationId xmlns:p14="http://schemas.microsoft.com/office/powerpoint/2010/main" val="25529369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588993E-9C8A-45E9-8FCF-FD8D2C989957}"/>
              </a:ext>
            </a:extLst>
          </p:cNvPr>
          <p:cNvSpPr>
            <a:spLocks noGrp="1"/>
          </p:cNvSpPr>
          <p:nvPr>
            <p:ph type="title"/>
          </p:nvPr>
        </p:nvSpPr>
        <p:spPr>
          <a:xfrm>
            <a:off x="908605" y="1118392"/>
            <a:ext cx="4941477" cy="610863"/>
          </a:xfrm>
        </p:spPr>
        <p:txBody>
          <a:bodyPr>
            <a:noAutofit/>
          </a:bodyPr>
          <a:lstStyle/>
          <a:p>
            <a:r>
              <a:rPr lang="en-US" sz="2800" kern="1200" spc="-150" dirty="0">
                <a:latin typeface="Arial Black" panose="020B0A04020102020204" pitchFamily="34" charset="0"/>
              </a:rPr>
              <a:t>TOP 10 FIELDER STATS</a:t>
            </a:r>
            <a:endParaRPr lang="en-IN" sz="2800" spc="-150" dirty="0"/>
          </a:p>
        </p:txBody>
      </p:sp>
      <p:sp>
        <p:nvSpPr>
          <p:cNvPr id="3" name="TextBox 2">
            <a:extLst>
              <a:ext uri="{FF2B5EF4-FFF2-40B4-BE49-F238E27FC236}">
                <a16:creationId xmlns:a16="http://schemas.microsoft.com/office/drawing/2014/main" id="{53782370-0077-40EF-9384-AAB1193ACA9F}"/>
              </a:ext>
            </a:extLst>
          </p:cNvPr>
          <p:cNvSpPr txBox="1"/>
          <p:nvPr/>
        </p:nvSpPr>
        <p:spPr>
          <a:xfrm>
            <a:off x="812800" y="2017856"/>
            <a:ext cx="5283200" cy="2308324"/>
          </a:xfrm>
          <a:prstGeom prst="rect">
            <a:avLst/>
          </a:prstGeom>
          <a:noFill/>
        </p:spPr>
        <p:txBody>
          <a:bodyPr wrap="square" rtlCol="0">
            <a:spAutoFit/>
          </a:bodyPr>
          <a:lstStyle/>
          <a:p>
            <a:pPr marL="285750" indent="-285750">
              <a:buFont typeface="Arial" panose="020B0604020202020204" pitchFamily="34" charset="0"/>
              <a:buChar char="•"/>
            </a:pPr>
            <a:r>
              <a:rPr lang="en-CA" dirty="0">
                <a:solidFill>
                  <a:schemeClr val="bg1"/>
                </a:solidFill>
              </a:rPr>
              <a:t>Fielders are plotted in y-axis and the number of wickets are plotted in x-axis.</a:t>
            </a:r>
          </a:p>
          <a:p>
            <a:pPr marL="285750" indent="-285750">
              <a:buFont typeface="Arial" panose="020B0604020202020204" pitchFamily="34" charset="0"/>
              <a:buChar char="•"/>
            </a:pPr>
            <a:r>
              <a:rPr lang="en-CA" dirty="0">
                <a:solidFill>
                  <a:schemeClr val="bg1"/>
                </a:solidFill>
              </a:rPr>
              <a:t>The wickets are categorised based on dismissal kind.</a:t>
            </a:r>
          </a:p>
          <a:p>
            <a:pPr marL="285750" indent="-285750">
              <a:buFont typeface="Arial" panose="020B0604020202020204" pitchFamily="34" charset="0"/>
              <a:buChar char="•"/>
            </a:pPr>
            <a:r>
              <a:rPr lang="en-CA" dirty="0">
                <a:solidFill>
                  <a:schemeClr val="bg1"/>
                </a:solidFill>
              </a:rPr>
              <a:t>Major contributors of dismissal kind are Caught out, Run out and Stumped.</a:t>
            </a:r>
          </a:p>
          <a:p>
            <a:pPr marL="285750" indent="-285750">
              <a:buFont typeface="Arial" panose="020B0604020202020204" pitchFamily="34" charset="0"/>
              <a:buChar char="•"/>
            </a:pPr>
            <a:r>
              <a:rPr lang="en-CA" dirty="0">
                <a:solidFill>
                  <a:schemeClr val="bg1"/>
                </a:solidFill>
              </a:rPr>
              <a:t>The player with most wickets in all seasons is MS DHONI.</a:t>
            </a:r>
            <a:endParaRPr lang="en-IN" dirty="0">
              <a:solidFill>
                <a:schemeClr val="bg1"/>
              </a:solidFill>
            </a:endParaRPr>
          </a:p>
        </p:txBody>
      </p:sp>
      <p:pic>
        <p:nvPicPr>
          <p:cNvPr id="9" name="Content Placeholder 5" descr="Chart, bar chart&#10;&#10;Description automatically generated">
            <a:extLst>
              <a:ext uri="{FF2B5EF4-FFF2-40B4-BE49-F238E27FC236}">
                <a16:creationId xmlns:a16="http://schemas.microsoft.com/office/drawing/2014/main" id="{9134FD18-CB9A-461C-9938-3C8F34E7A5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1" y="1153954"/>
            <a:ext cx="5704936" cy="4228929"/>
          </a:xfrm>
          <a:prstGeom prst="rect">
            <a:avLst/>
          </a:prstGeom>
          <a:effectLst/>
        </p:spPr>
      </p:pic>
    </p:spTree>
    <p:extLst>
      <p:ext uri="{BB962C8B-B14F-4D97-AF65-F5344CB8AC3E}">
        <p14:creationId xmlns:p14="http://schemas.microsoft.com/office/powerpoint/2010/main" val="30313314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588993E-9C8A-45E9-8FCF-FD8D2C989957}"/>
              </a:ext>
            </a:extLst>
          </p:cNvPr>
          <p:cNvSpPr>
            <a:spLocks noGrp="1"/>
          </p:cNvSpPr>
          <p:nvPr>
            <p:ph type="title"/>
          </p:nvPr>
        </p:nvSpPr>
        <p:spPr>
          <a:xfrm>
            <a:off x="908605" y="1118392"/>
            <a:ext cx="4941477" cy="610863"/>
          </a:xfrm>
        </p:spPr>
        <p:txBody>
          <a:bodyPr>
            <a:noAutofit/>
          </a:bodyPr>
          <a:lstStyle/>
          <a:p>
            <a:r>
              <a:rPr lang="en-US" sz="2800" kern="1200" spc="-150" dirty="0">
                <a:latin typeface="Arial Black" panose="020B0A04020102020204" pitchFamily="34" charset="0"/>
              </a:rPr>
              <a:t>RUN-OUT</a:t>
            </a:r>
            <a:r>
              <a:rPr lang="en-US" sz="2800" kern="1200" dirty="0">
                <a:latin typeface="Arial Black" panose="020B0A04020102020204" pitchFamily="34" charset="0"/>
              </a:rPr>
              <a:t> STAT</a:t>
            </a:r>
            <a:endParaRPr lang="en-IN" sz="2800" spc="-150" dirty="0"/>
          </a:p>
        </p:txBody>
      </p:sp>
      <p:sp>
        <p:nvSpPr>
          <p:cNvPr id="3" name="TextBox 2">
            <a:extLst>
              <a:ext uri="{FF2B5EF4-FFF2-40B4-BE49-F238E27FC236}">
                <a16:creationId xmlns:a16="http://schemas.microsoft.com/office/drawing/2014/main" id="{53782370-0077-40EF-9384-AAB1193ACA9F}"/>
              </a:ext>
            </a:extLst>
          </p:cNvPr>
          <p:cNvSpPr txBox="1"/>
          <p:nvPr/>
        </p:nvSpPr>
        <p:spPr>
          <a:xfrm>
            <a:off x="812800" y="2017856"/>
            <a:ext cx="5283200" cy="1754326"/>
          </a:xfrm>
          <a:prstGeom prst="rect">
            <a:avLst/>
          </a:prstGeom>
          <a:noFill/>
        </p:spPr>
        <p:txBody>
          <a:bodyPr wrap="square" rtlCol="0">
            <a:spAutoFit/>
          </a:bodyPr>
          <a:lstStyle/>
          <a:p>
            <a:pPr marL="342900" indent="-342900">
              <a:buFont typeface="Arial" panose="020B0604020202020204" pitchFamily="34" charset="0"/>
              <a:buChar char="•"/>
            </a:pPr>
            <a:r>
              <a:rPr lang="en-US" sz="1800" dirty="0">
                <a:solidFill>
                  <a:schemeClr val="bg1"/>
                </a:solidFill>
              </a:rPr>
              <a:t>Categorized with the run outs occurred over number of seasons.</a:t>
            </a:r>
          </a:p>
          <a:p>
            <a:pPr marL="342900" indent="-342900">
              <a:buFont typeface="Arial" panose="020B0604020202020204" pitchFamily="34" charset="0"/>
              <a:buChar char="•"/>
            </a:pPr>
            <a:r>
              <a:rPr lang="en-US" sz="1800" dirty="0">
                <a:solidFill>
                  <a:schemeClr val="bg1"/>
                </a:solidFill>
              </a:rPr>
              <a:t>And this gives us insight into most occurred runouts over the particular overs. </a:t>
            </a:r>
          </a:p>
          <a:p>
            <a:pPr marL="342900" indent="-342900">
              <a:buFont typeface="Arial" panose="020B0604020202020204" pitchFamily="34" charset="0"/>
              <a:buChar char="•"/>
            </a:pPr>
            <a:r>
              <a:rPr lang="en-US" sz="1800" dirty="0">
                <a:solidFill>
                  <a:schemeClr val="bg1"/>
                </a:solidFill>
              </a:rPr>
              <a:t>The player with the greatest number of run outs in all seasons is MS DHONI</a:t>
            </a:r>
          </a:p>
        </p:txBody>
      </p:sp>
      <p:pic>
        <p:nvPicPr>
          <p:cNvPr id="6" name="Content Placeholder 5" descr="Chart&#10;&#10;Description automatically generated">
            <a:extLst>
              <a:ext uri="{FF2B5EF4-FFF2-40B4-BE49-F238E27FC236}">
                <a16:creationId xmlns:a16="http://schemas.microsoft.com/office/drawing/2014/main" id="{A49B7D22-12DA-4B06-9489-3A74210A28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1118392"/>
            <a:ext cx="6019331" cy="4398379"/>
          </a:xfrm>
          <a:prstGeom prst="rect">
            <a:avLst/>
          </a:prstGeom>
          <a:effectLst/>
        </p:spPr>
      </p:pic>
    </p:spTree>
    <p:extLst>
      <p:ext uri="{BB962C8B-B14F-4D97-AF65-F5344CB8AC3E}">
        <p14:creationId xmlns:p14="http://schemas.microsoft.com/office/powerpoint/2010/main" val="41633318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7728DC-195E-4A4E-AEBA-5E0D1DB03B76}"/>
              </a:ext>
            </a:extLst>
          </p:cNvPr>
          <p:cNvSpPr>
            <a:spLocks noGrp="1"/>
          </p:cNvSpPr>
          <p:nvPr>
            <p:ph type="title"/>
          </p:nvPr>
        </p:nvSpPr>
        <p:spPr>
          <a:xfrm>
            <a:off x="964022" y="2476500"/>
            <a:ext cx="7132320" cy="3289971"/>
          </a:xfrm>
        </p:spPr>
        <p:txBody>
          <a:bodyPr/>
          <a:lstStyle/>
          <a:p>
            <a:br>
              <a:rPr lang="en-US" dirty="0"/>
            </a:br>
            <a:endParaRPr lang="en-US" dirty="0"/>
          </a:p>
        </p:txBody>
      </p:sp>
      <p:sp>
        <p:nvSpPr>
          <p:cNvPr id="3" name="TextBox 2">
            <a:extLst>
              <a:ext uri="{FF2B5EF4-FFF2-40B4-BE49-F238E27FC236}">
                <a16:creationId xmlns:a16="http://schemas.microsoft.com/office/drawing/2014/main" id="{3CFBAB8E-B691-4452-BA83-AE15E94F4468}"/>
              </a:ext>
            </a:extLst>
          </p:cNvPr>
          <p:cNvSpPr txBox="1"/>
          <p:nvPr/>
        </p:nvSpPr>
        <p:spPr>
          <a:xfrm>
            <a:off x="1751162" y="1371960"/>
            <a:ext cx="5287993" cy="492443"/>
          </a:xfrm>
          <a:prstGeom prst="rect">
            <a:avLst/>
          </a:prstGeom>
          <a:noFill/>
        </p:spPr>
        <p:txBody>
          <a:bodyPr wrap="square" rtlCol="0">
            <a:spAutoFit/>
          </a:bodyPr>
          <a:lstStyle/>
          <a:p>
            <a:r>
              <a:rPr lang="en-IN" sz="2600" b="1" dirty="0">
                <a:solidFill>
                  <a:schemeClr val="bg1"/>
                </a:solidFill>
                <a:latin typeface="Franklin Gothic Demi (Headings)"/>
              </a:rPr>
              <a:t>Conclusions after Feilding Analysis</a:t>
            </a:r>
            <a:endParaRPr lang="en-IN" sz="2600" dirty="0">
              <a:solidFill>
                <a:schemeClr val="bg1"/>
              </a:solidFill>
              <a:latin typeface="Franklin Gothic Demi (Headings)"/>
            </a:endParaRPr>
          </a:p>
        </p:txBody>
      </p:sp>
      <p:sp>
        <p:nvSpPr>
          <p:cNvPr id="7" name="TextBox 6">
            <a:extLst>
              <a:ext uri="{FF2B5EF4-FFF2-40B4-BE49-F238E27FC236}">
                <a16:creationId xmlns:a16="http://schemas.microsoft.com/office/drawing/2014/main" id="{0ABBEDF8-A97A-4046-A766-D7CCCA7E373B}"/>
              </a:ext>
            </a:extLst>
          </p:cNvPr>
          <p:cNvSpPr txBox="1"/>
          <p:nvPr/>
        </p:nvSpPr>
        <p:spPr>
          <a:xfrm>
            <a:off x="964022" y="2274838"/>
            <a:ext cx="6644476" cy="2308324"/>
          </a:xfrm>
          <a:prstGeom prst="rect">
            <a:avLst/>
          </a:prstGeom>
          <a:noFill/>
        </p:spPr>
        <p:txBody>
          <a:bodyPr wrap="square">
            <a:spAutoFit/>
          </a:bodyPr>
          <a:lstStyle/>
          <a:p>
            <a:r>
              <a:rPr lang="en-CA" sz="1600" dirty="0">
                <a:solidFill>
                  <a:schemeClr val="bg1"/>
                </a:solidFill>
              </a:rPr>
              <a:t>The major outcomes out of this particular analysis involves figuring out the strengths of the fielders on ground.</a:t>
            </a:r>
          </a:p>
          <a:p>
            <a:r>
              <a:rPr lang="en-CA" sz="1600" dirty="0">
                <a:solidFill>
                  <a:schemeClr val="bg1"/>
                </a:solidFill>
              </a:rPr>
              <a:t>This analysis provided stats on different types of dismissal kinds and which fielders are better at it, which in turn could help out the owners of the teams during the players auction to help them bid on a player who excels at fielding. </a:t>
            </a:r>
          </a:p>
          <a:p>
            <a:r>
              <a:rPr lang="en-CA" sz="1600" dirty="0">
                <a:solidFill>
                  <a:schemeClr val="bg1"/>
                </a:solidFill>
              </a:rPr>
              <a:t>This analysis also helps bowlers and batsmen understand at which overs they should be concerned about which kind wickets they can take or avoid respectively.</a:t>
            </a:r>
            <a:endParaRPr lang="en-IN" sz="1600" dirty="0">
              <a:solidFill>
                <a:schemeClr val="bg1"/>
              </a:solidFill>
            </a:endParaRPr>
          </a:p>
        </p:txBody>
      </p:sp>
    </p:spTree>
    <p:extLst>
      <p:ext uri="{BB962C8B-B14F-4D97-AF65-F5344CB8AC3E}">
        <p14:creationId xmlns:p14="http://schemas.microsoft.com/office/powerpoint/2010/main" val="5682704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EB1D7F-284F-6F46-99FA-EBB8ED69D7EA}"/>
              </a:ext>
            </a:extLst>
          </p:cNvPr>
          <p:cNvSpPr>
            <a:spLocks noGrp="1"/>
          </p:cNvSpPr>
          <p:nvPr>
            <p:ph type="title"/>
          </p:nvPr>
        </p:nvSpPr>
        <p:spPr>
          <a:xfrm>
            <a:off x="964022" y="879063"/>
            <a:ext cx="7532277" cy="610863"/>
          </a:xfrm>
        </p:spPr>
        <p:txBody>
          <a:bodyPr/>
          <a:lstStyle/>
          <a:p>
            <a:r>
              <a:rPr lang="en-US" dirty="0"/>
              <a:t>Our team</a:t>
            </a:r>
          </a:p>
        </p:txBody>
      </p:sp>
      <p:sp>
        <p:nvSpPr>
          <p:cNvPr id="6" name="Text Placeholder 5">
            <a:extLst>
              <a:ext uri="{FF2B5EF4-FFF2-40B4-BE49-F238E27FC236}">
                <a16:creationId xmlns:a16="http://schemas.microsoft.com/office/drawing/2014/main" id="{EA1E2644-1BD8-DB4D-B01F-F617AABF793F}"/>
              </a:ext>
            </a:extLst>
          </p:cNvPr>
          <p:cNvSpPr>
            <a:spLocks noGrp="1"/>
          </p:cNvSpPr>
          <p:nvPr>
            <p:ph type="body" sz="quarter" idx="11"/>
          </p:nvPr>
        </p:nvSpPr>
        <p:spPr>
          <a:xfrm>
            <a:off x="964020" y="3826556"/>
            <a:ext cx="2133600" cy="205837"/>
          </a:xfrm>
        </p:spPr>
        <p:txBody>
          <a:bodyPr/>
          <a:lstStyle/>
          <a:p>
            <a:r>
              <a:rPr lang="en-IN" i="0" dirty="0">
                <a:solidFill>
                  <a:srgbClr val="000000"/>
                </a:solidFill>
                <a:effectLst/>
                <a:latin typeface="Open Sans" panose="020B0606030504020204" pitchFamily="34" charset="0"/>
              </a:rPr>
              <a:t>Vignesh Dharuman</a:t>
            </a:r>
            <a:endParaRPr lang="en-US" dirty="0"/>
          </a:p>
          <a:p>
            <a:endParaRPr lang="en-US" dirty="0"/>
          </a:p>
        </p:txBody>
      </p:sp>
      <p:sp>
        <p:nvSpPr>
          <p:cNvPr id="5" name="Text Placeholder 4">
            <a:extLst>
              <a:ext uri="{FF2B5EF4-FFF2-40B4-BE49-F238E27FC236}">
                <a16:creationId xmlns:a16="http://schemas.microsoft.com/office/drawing/2014/main" id="{9642AB8A-80CA-C941-A861-E9F7C174A121}"/>
              </a:ext>
            </a:extLst>
          </p:cNvPr>
          <p:cNvSpPr>
            <a:spLocks noGrp="1"/>
          </p:cNvSpPr>
          <p:nvPr>
            <p:ph type="body" sz="quarter" idx="12"/>
          </p:nvPr>
        </p:nvSpPr>
        <p:spPr>
          <a:xfrm>
            <a:off x="4280959" y="3813246"/>
            <a:ext cx="2133600" cy="215405"/>
          </a:xfrm>
        </p:spPr>
        <p:txBody>
          <a:bodyPr/>
          <a:lstStyle/>
          <a:p>
            <a:r>
              <a:rPr lang="en-US" dirty="0"/>
              <a:t>0801741</a:t>
            </a:r>
          </a:p>
        </p:txBody>
      </p:sp>
      <p:sp>
        <p:nvSpPr>
          <p:cNvPr id="8" name="Text Placeholder 7">
            <a:extLst>
              <a:ext uri="{FF2B5EF4-FFF2-40B4-BE49-F238E27FC236}">
                <a16:creationId xmlns:a16="http://schemas.microsoft.com/office/drawing/2014/main" id="{AF43A531-88E8-744E-9BB5-FD05029B1D21}"/>
              </a:ext>
            </a:extLst>
          </p:cNvPr>
          <p:cNvSpPr>
            <a:spLocks noGrp="1"/>
          </p:cNvSpPr>
          <p:nvPr>
            <p:ph type="body" sz="quarter" idx="15"/>
          </p:nvPr>
        </p:nvSpPr>
        <p:spPr>
          <a:xfrm>
            <a:off x="978810" y="2125377"/>
            <a:ext cx="2859945" cy="197590"/>
          </a:xfrm>
        </p:spPr>
        <p:txBody>
          <a:bodyPr/>
          <a:lstStyle/>
          <a:p>
            <a:r>
              <a:rPr lang="en-IN" i="0" dirty="0">
                <a:solidFill>
                  <a:srgbClr val="000000"/>
                </a:solidFill>
                <a:effectLst/>
                <a:latin typeface="Open Sans" panose="020B0606030504020204" pitchFamily="34" charset="0"/>
              </a:rPr>
              <a:t>Anand Prakashbhai Shroff</a:t>
            </a:r>
            <a:endParaRPr lang="en-US" dirty="0"/>
          </a:p>
        </p:txBody>
      </p:sp>
      <p:sp>
        <p:nvSpPr>
          <p:cNvPr id="7" name="Text Placeholder 6">
            <a:extLst>
              <a:ext uri="{FF2B5EF4-FFF2-40B4-BE49-F238E27FC236}">
                <a16:creationId xmlns:a16="http://schemas.microsoft.com/office/drawing/2014/main" id="{3590C1A1-4321-EC41-8248-D3B566DD51BD}"/>
              </a:ext>
            </a:extLst>
          </p:cNvPr>
          <p:cNvSpPr>
            <a:spLocks noGrp="1"/>
          </p:cNvSpPr>
          <p:nvPr>
            <p:ph type="body" sz="quarter" idx="13"/>
          </p:nvPr>
        </p:nvSpPr>
        <p:spPr>
          <a:xfrm>
            <a:off x="4280960" y="2107562"/>
            <a:ext cx="2128157" cy="215405"/>
          </a:xfrm>
        </p:spPr>
        <p:txBody>
          <a:bodyPr/>
          <a:lstStyle/>
          <a:p>
            <a:r>
              <a:rPr lang="en-IN" b="0" i="0" dirty="0">
                <a:solidFill>
                  <a:srgbClr val="000000"/>
                </a:solidFill>
                <a:effectLst/>
                <a:latin typeface="Open Sans" panose="020B0606030504020204" pitchFamily="34" charset="0"/>
              </a:rPr>
              <a:t>0775235 </a:t>
            </a:r>
            <a:endParaRPr lang="en-US" dirty="0"/>
          </a:p>
        </p:txBody>
      </p:sp>
      <p:sp>
        <p:nvSpPr>
          <p:cNvPr id="10" name="Text Placeholder 9">
            <a:extLst>
              <a:ext uri="{FF2B5EF4-FFF2-40B4-BE49-F238E27FC236}">
                <a16:creationId xmlns:a16="http://schemas.microsoft.com/office/drawing/2014/main" id="{1DF7B21D-37D3-8344-AC78-C169C79D3D2A}"/>
              </a:ext>
            </a:extLst>
          </p:cNvPr>
          <p:cNvSpPr>
            <a:spLocks noGrp="1"/>
          </p:cNvSpPr>
          <p:nvPr>
            <p:ph type="body" sz="quarter" idx="31"/>
          </p:nvPr>
        </p:nvSpPr>
        <p:spPr>
          <a:xfrm>
            <a:off x="964022" y="2550671"/>
            <a:ext cx="2129245" cy="205837"/>
          </a:xfrm>
        </p:spPr>
        <p:txBody>
          <a:bodyPr/>
          <a:lstStyle/>
          <a:p>
            <a:r>
              <a:rPr lang="en-IN" i="0" dirty="0">
                <a:solidFill>
                  <a:srgbClr val="000000"/>
                </a:solidFill>
                <a:effectLst/>
                <a:latin typeface="Open Sans" panose="020B0606030504020204" pitchFamily="34" charset="0"/>
              </a:rPr>
              <a:t>Ravi </a:t>
            </a:r>
            <a:r>
              <a:rPr lang="en-IN" i="0" dirty="0" err="1">
                <a:solidFill>
                  <a:srgbClr val="000000"/>
                </a:solidFill>
                <a:effectLst/>
                <a:latin typeface="Open Sans" panose="020B0606030504020204" pitchFamily="34" charset="0"/>
              </a:rPr>
              <a:t>Ravi</a:t>
            </a:r>
            <a:endParaRPr lang="en-US" dirty="0"/>
          </a:p>
        </p:txBody>
      </p:sp>
      <p:sp>
        <p:nvSpPr>
          <p:cNvPr id="12" name="Text Placeholder 11">
            <a:extLst>
              <a:ext uri="{FF2B5EF4-FFF2-40B4-BE49-F238E27FC236}">
                <a16:creationId xmlns:a16="http://schemas.microsoft.com/office/drawing/2014/main" id="{70695B8F-A3CD-4845-8150-758480179C28}"/>
              </a:ext>
            </a:extLst>
          </p:cNvPr>
          <p:cNvSpPr>
            <a:spLocks noGrp="1"/>
          </p:cNvSpPr>
          <p:nvPr>
            <p:ph type="body" sz="quarter" idx="21"/>
          </p:nvPr>
        </p:nvSpPr>
        <p:spPr>
          <a:xfrm>
            <a:off x="964021" y="2975967"/>
            <a:ext cx="2641821" cy="197590"/>
          </a:xfrm>
        </p:spPr>
        <p:txBody>
          <a:bodyPr/>
          <a:lstStyle/>
          <a:p>
            <a:r>
              <a:rPr lang="en-IN" i="0" dirty="0">
                <a:solidFill>
                  <a:srgbClr val="000000"/>
                </a:solidFill>
                <a:effectLst/>
                <a:latin typeface="Open Sans" panose="020B0606030504020204" pitchFamily="34" charset="0"/>
              </a:rPr>
              <a:t>Santhosh Pachaiyappan</a:t>
            </a:r>
            <a:endParaRPr lang="en-US" dirty="0"/>
          </a:p>
        </p:txBody>
      </p:sp>
      <p:sp>
        <p:nvSpPr>
          <p:cNvPr id="26" name="Text Placeholder 11">
            <a:extLst>
              <a:ext uri="{FF2B5EF4-FFF2-40B4-BE49-F238E27FC236}">
                <a16:creationId xmlns:a16="http://schemas.microsoft.com/office/drawing/2014/main" id="{3441A6B1-5B72-4942-9E37-B93BD82774BD}"/>
              </a:ext>
            </a:extLst>
          </p:cNvPr>
          <p:cNvSpPr txBox="1">
            <a:spLocks/>
          </p:cNvSpPr>
          <p:nvPr/>
        </p:nvSpPr>
        <p:spPr>
          <a:xfrm>
            <a:off x="964020" y="3401261"/>
            <a:ext cx="2129245" cy="205837"/>
          </a:xfrm>
          <a:prstGeom prst="rect">
            <a:avLst/>
          </a:prstGeom>
        </p:spPr>
        <p:txBody>
          <a:bodyPr vert="horz" lIns="0" tIns="0" rIns="0" bIns="0" rtlCol="0">
            <a:noAutofit/>
          </a:bodyPr>
          <a:lstStyle>
            <a:lvl1pPr marL="0" indent="0" algn="l" defTabSz="914400" rtl="0" eaLnBrk="1" latinLnBrk="0" hangingPunct="1">
              <a:lnSpc>
                <a:spcPct val="90000"/>
              </a:lnSpc>
              <a:spcBef>
                <a:spcPts val="400"/>
              </a:spcBef>
              <a:buFont typeface="Arial" panose="020B0604020202020204" pitchFamily="34" charset="0"/>
              <a:buNone/>
              <a:defRPr sz="1800" b="0" i="0" kern="1200" spc="0" baseline="0">
                <a:solidFill>
                  <a:schemeClr val="bg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4000" b="0" i="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4000" b="0" i="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4000" b="0" i="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4000" b="0" i="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i="0" dirty="0">
                <a:solidFill>
                  <a:srgbClr val="000000"/>
                </a:solidFill>
                <a:effectLst/>
                <a:latin typeface="Open Sans" panose="020B0606030504020204" pitchFamily="34" charset="0"/>
              </a:rPr>
              <a:t>Simranjeet Kaur</a:t>
            </a:r>
            <a:endParaRPr lang="en-US" dirty="0"/>
          </a:p>
        </p:txBody>
      </p:sp>
      <p:sp>
        <p:nvSpPr>
          <p:cNvPr id="31" name="Text Placeholder 6">
            <a:extLst>
              <a:ext uri="{FF2B5EF4-FFF2-40B4-BE49-F238E27FC236}">
                <a16:creationId xmlns:a16="http://schemas.microsoft.com/office/drawing/2014/main" id="{4A71042F-048D-4AE2-8630-1AC6761E9DB8}"/>
              </a:ext>
            </a:extLst>
          </p:cNvPr>
          <p:cNvSpPr txBox="1">
            <a:spLocks/>
          </p:cNvSpPr>
          <p:nvPr/>
        </p:nvSpPr>
        <p:spPr>
          <a:xfrm>
            <a:off x="4280959" y="2983667"/>
            <a:ext cx="2128157" cy="215405"/>
          </a:xfrm>
          <a:prstGeom prst="rect">
            <a:avLst/>
          </a:prstGeom>
        </p:spPr>
        <p:txBody>
          <a:bodyPr vert="horz" lIns="0" tIns="0" rIns="0" bIns="0" rtlCol="0">
            <a:noAutofit/>
          </a:bodyPr>
          <a:lstStyle>
            <a:lvl1pPr marL="0" indent="0" algn="l" defTabSz="914400" rtl="0" eaLnBrk="1" latinLnBrk="0" hangingPunct="1">
              <a:lnSpc>
                <a:spcPct val="90000"/>
              </a:lnSpc>
              <a:spcBef>
                <a:spcPts val="1000"/>
              </a:spcBef>
              <a:buFont typeface="Arial" panose="020B0604020202020204" pitchFamily="34" charset="0"/>
              <a:buNone/>
              <a:defRPr sz="1400" b="0" i="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4000" b="0" i="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4000" b="0" i="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4000" b="0" i="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4000" b="0" i="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b="0" i="0" dirty="0">
                <a:solidFill>
                  <a:srgbClr val="000000"/>
                </a:solidFill>
                <a:effectLst/>
                <a:latin typeface="Open Sans" panose="020B0606030504020204" pitchFamily="34" charset="0"/>
              </a:rPr>
              <a:t>0788494 </a:t>
            </a:r>
            <a:endParaRPr lang="en-US" dirty="0"/>
          </a:p>
        </p:txBody>
      </p:sp>
      <p:sp>
        <p:nvSpPr>
          <p:cNvPr id="32" name="Text Placeholder 6">
            <a:extLst>
              <a:ext uri="{FF2B5EF4-FFF2-40B4-BE49-F238E27FC236}">
                <a16:creationId xmlns:a16="http://schemas.microsoft.com/office/drawing/2014/main" id="{C88705C2-7B72-4738-9EBA-EAEBD8D8EDF6}"/>
              </a:ext>
            </a:extLst>
          </p:cNvPr>
          <p:cNvSpPr txBox="1">
            <a:spLocks/>
          </p:cNvSpPr>
          <p:nvPr/>
        </p:nvSpPr>
        <p:spPr>
          <a:xfrm>
            <a:off x="4280959" y="2520261"/>
            <a:ext cx="2128157" cy="215405"/>
          </a:xfrm>
          <a:prstGeom prst="rect">
            <a:avLst/>
          </a:prstGeom>
        </p:spPr>
        <p:txBody>
          <a:bodyPr vert="horz" lIns="0" tIns="0" rIns="0" bIns="0" rtlCol="0">
            <a:noAutofit/>
          </a:bodyPr>
          <a:lstStyle>
            <a:lvl1pPr marL="0" indent="0" algn="l" defTabSz="914400" rtl="0" eaLnBrk="1" latinLnBrk="0" hangingPunct="1">
              <a:lnSpc>
                <a:spcPct val="90000"/>
              </a:lnSpc>
              <a:spcBef>
                <a:spcPts val="1000"/>
              </a:spcBef>
              <a:buFont typeface="Arial" panose="020B0604020202020204" pitchFamily="34" charset="0"/>
              <a:buNone/>
              <a:defRPr sz="1400" b="0" i="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4000" b="0" i="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4000" b="0" i="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4000" b="0" i="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4000" b="0" i="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b="0" i="0" dirty="0">
                <a:solidFill>
                  <a:srgbClr val="000000"/>
                </a:solidFill>
                <a:effectLst/>
                <a:latin typeface="Open Sans" panose="020B0606030504020204" pitchFamily="34" charset="0"/>
              </a:rPr>
              <a:t>0795606</a:t>
            </a:r>
            <a:endParaRPr lang="en-US" dirty="0"/>
          </a:p>
        </p:txBody>
      </p:sp>
      <p:sp>
        <p:nvSpPr>
          <p:cNvPr id="33" name="Text Placeholder 6">
            <a:extLst>
              <a:ext uri="{FF2B5EF4-FFF2-40B4-BE49-F238E27FC236}">
                <a16:creationId xmlns:a16="http://schemas.microsoft.com/office/drawing/2014/main" id="{9EF86612-2C4F-4963-A71D-032D70AC05C0}"/>
              </a:ext>
            </a:extLst>
          </p:cNvPr>
          <p:cNvSpPr txBox="1">
            <a:spLocks/>
          </p:cNvSpPr>
          <p:nvPr/>
        </p:nvSpPr>
        <p:spPr>
          <a:xfrm>
            <a:off x="4275517" y="3386945"/>
            <a:ext cx="2133599" cy="215406"/>
          </a:xfrm>
          <a:prstGeom prst="rect">
            <a:avLst/>
          </a:prstGeom>
        </p:spPr>
        <p:txBody>
          <a:bodyPr vert="horz" lIns="0" tIns="0" rIns="0" bIns="0" rtlCol="0">
            <a:noAutofit/>
          </a:bodyPr>
          <a:lstStyle>
            <a:lvl1pPr marL="0" indent="0" algn="l" defTabSz="914400" rtl="0" eaLnBrk="1" latinLnBrk="0" hangingPunct="1">
              <a:lnSpc>
                <a:spcPct val="90000"/>
              </a:lnSpc>
              <a:spcBef>
                <a:spcPts val="1000"/>
              </a:spcBef>
              <a:buFont typeface="Arial" panose="020B0604020202020204" pitchFamily="34" charset="0"/>
              <a:buNone/>
              <a:defRPr sz="1400" b="0" i="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4000" b="0" i="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4000" b="0" i="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4000" b="0" i="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4000" b="0" i="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b="0" i="0" dirty="0">
                <a:solidFill>
                  <a:srgbClr val="000000"/>
                </a:solidFill>
                <a:effectLst/>
                <a:latin typeface="Open Sans" panose="020B0606030504020204" pitchFamily="34" charset="0"/>
              </a:rPr>
              <a:t>0792193 </a:t>
            </a:r>
            <a:endParaRPr lang="en-US" dirty="0"/>
          </a:p>
        </p:txBody>
      </p:sp>
      <p:pic>
        <p:nvPicPr>
          <p:cNvPr id="30" name="Picture 29" descr="Logo, company name&#10;&#10;Description automatically generated">
            <a:extLst>
              <a:ext uri="{FF2B5EF4-FFF2-40B4-BE49-F238E27FC236}">
                <a16:creationId xmlns:a16="http://schemas.microsoft.com/office/drawing/2014/main" id="{489FA806-360E-4708-982A-AD4C3CAEAE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61270" y="4703013"/>
            <a:ext cx="3130730" cy="2110764"/>
          </a:xfrm>
          <a:prstGeom prst="rect">
            <a:avLst/>
          </a:prstGeom>
        </p:spPr>
      </p:pic>
    </p:spTree>
    <p:extLst>
      <p:ext uri="{BB962C8B-B14F-4D97-AF65-F5344CB8AC3E}">
        <p14:creationId xmlns:p14="http://schemas.microsoft.com/office/powerpoint/2010/main" val="1888457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303B4F1-8FCC-4AC7-9063-82470526D310}"/>
              </a:ext>
            </a:extLst>
          </p:cNvPr>
          <p:cNvSpPr>
            <a:spLocks noGrp="1"/>
          </p:cNvSpPr>
          <p:nvPr>
            <p:ph type="ctrTitle"/>
          </p:nvPr>
        </p:nvSpPr>
        <p:spPr>
          <a:xfrm>
            <a:off x="4149307" y="3304794"/>
            <a:ext cx="7850036" cy="878375"/>
          </a:xfrm>
        </p:spPr>
        <p:txBody>
          <a:bodyPr/>
          <a:lstStyle/>
          <a:p>
            <a:pPr algn="r"/>
            <a:r>
              <a:rPr lang="en-IN" sz="5400" dirty="0"/>
              <a:t>BATTING ANALYSIS</a:t>
            </a:r>
          </a:p>
        </p:txBody>
      </p:sp>
      <p:sp>
        <p:nvSpPr>
          <p:cNvPr id="9" name="Text Placeholder 8">
            <a:extLst>
              <a:ext uri="{FF2B5EF4-FFF2-40B4-BE49-F238E27FC236}">
                <a16:creationId xmlns:a16="http://schemas.microsoft.com/office/drawing/2014/main" id="{D0B833D6-8317-4F68-A513-ED72ABB5A85B}"/>
              </a:ext>
            </a:extLst>
          </p:cNvPr>
          <p:cNvSpPr>
            <a:spLocks noGrp="1"/>
          </p:cNvSpPr>
          <p:nvPr>
            <p:ph type="body" sz="quarter" idx="11"/>
          </p:nvPr>
        </p:nvSpPr>
        <p:spPr>
          <a:xfrm>
            <a:off x="4658264" y="4397729"/>
            <a:ext cx="7401464" cy="2037577"/>
          </a:xfrm>
        </p:spPr>
        <p:txBody>
          <a:bodyPr/>
          <a:lstStyle/>
          <a:p>
            <a:pPr algn="r"/>
            <a:r>
              <a:rPr lang="en-GB" sz="1600" dirty="0">
                <a:solidFill>
                  <a:schemeClr val="bg1"/>
                </a:solidFill>
              </a:rPr>
              <a:t>To analyse and explore the data concerning batting to get important insights such as:</a:t>
            </a:r>
          </a:p>
          <a:p>
            <a:pPr algn="r"/>
            <a:r>
              <a:rPr lang="en-GB" sz="1600" dirty="0">
                <a:solidFill>
                  <a:schemeClr val="bg1"/>
                </a:solidFill>
              </a:rPr>
              <a:t>To find top batsmen in the league.</a:t>
            </a:r>
          </a:p>
          <a:p>
            <a:pPr algn="r"/>
            <a:r>
              <a:rPr lang="en-GB" sz="1600" dirty="0">
                <a:solidFill>
                  <a:schemeClr val="bg1"/>
                </a:solidFill>
              </a:rPr>
              <a:t>To analyse the factors affecting batsman’s performance.</a:t>
            </a:r>
          </a:p>
          <a:p>
            <a:pPr algn="r"/>
            <a:r>
              <a:rPr lang="en-GB" sz="1600" dirty="0">
                <a:solidFill>
                  <a:schemeClr val="bg1"/>
                </a:solidFill>
              </a:rPr>
              <a:t>To evaluate player’s performance in different conditions.</a:t>
            </a:r>
          </a:p>
          <a:p>
            <a:pPr algn="r"/>
            <a:r>
              <a:rPr lang="en-GB" sz="1600" dirty="0">
                <a:solidFill>
                  <a:schemeClr val="bg1"/>
                </a:solidFill>
              </a:rPr>
              <a:t>To explore performance of teams. </a:t>
            </a:r>
          </a:p>
        </p:txBody>
      </p:sp>
      <p:pic>
        <p:nvPicPr>
          <p:cNvPr id="10" name="Picture 9" descr="Logo, company name&#10;&#10;Description automatically generated">
            <a:extLst>
              <a:ext uri="{FF2B5EF4-FFF2-40B4-BE49-F238E27FC236}">
                <a16:creationId xmlns:a16="http://schemas.microsoft.com/office/drawing/2014/main" id="{3D33ED08-0F67-4BAA-93C7-DF73D1D22F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08498" y="-1"/>
            <a:ext cx="4583502" cy="3090235"/>
          </a:xfrm>
          <a:prstGeom prst="rect">
            <a:avLst/>
          </a:prstGeom>
        </p:spPr>
      </p:pic>
    </p:spTree>
    <p:extLst>
      <p:ext uri="{BB962C8B-B14F-4D97-AF65-F5344CB8AC3E}">
        <p14:creationId xmlns:p14="http://schemas.microsoft.com/office/powerpoint/2010/main" val="3872934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588993E-9C8A-45E9-8FCF-FD8D2C989957}"/>
              </a:ext>
            </a:extLst>
          </p:cNvPr>
          <p:cNvSpPr>
            <a:spLocks noGrp="1"/>
          </p:cNvSpPr>
          <p:nvPr>
            <p:ph type="title"/>
          </p:nvPr>
        </p:nvSpPr>
        <p:spPr>
          <a:xfrm>
            <a:off x="908605" y="1118392"/>
            <a:ext cx="5187395" cy="610863"/>
          </a:xfrm>
        </p:spPr>
        <p:txBody>
          <a:bodyPr>
            <a:noAutofit/>
          </a:bodyPr>
          <a:lstStyle/>
          <a:p>
            <a:r>
              <a:rPr lang="en-GB" sz="2800" kern="1200" spc="-150" dirty="0">
                <a:latin typeface="Arial Black" panose="020B0A04020102020204" pitchFamily="34" charset="0"/>
              </a:rPr>
              <a:t>Total Runs Scored by Teams</a:t>
            </a:r>
            <a:endParaRPr lang="en-IN" sz="2800" spc="-150" dirty="0"/>
          </a:p>
        </p:txBody>
      </p:sp>
      <p:sp>
        <p:nvSpPr>
          <p:cNvPr id="3" name="TextBox 2">
            <a:extLst>
              <a:ext uri="{FF2B5EF4-FFF2-40B4-BE49-F238E27FC236}">
                <a16:creationId xmlns:a16="http://schemas.microsoft.com/office/drawing/2014/main" id="{53782370-0077-40EF-9384-AAB1193ACA9F}"/>
              </a:ext>
            </a:extLst>
          </p:cNvPr>
          <p:cNvSpPr txBox="1"/>
          <p:nvPr/>
        </p:nvSpPr>
        <p:spPr>
          <a:xfrm>
            <a:off x="812800" y="2017856"/>
            <a:ext cx="5283200" cy="2308324"/>
          </a:xfrm>
          <a:prstGeom prst="rect">
            <a:avLst/>
          </a:prstGeom>
          <a:noFill/>
        </p:spPr>
        <p:txBody>
          <a:bodyPr wrap="square" rtlCol="0">
            <a:spAutoFit/>
          </a:bodyPr>
          <a:lstStyle/>
          <a:p>
            <a:pPr marL="285750" indent="-285750">
              <a:buFont typeface="Arial" panose="020B0604020202020204" pitchFamily="34" charset="0"/>
              <a:buChar char="•"/>
            </a:pPr>
            <a:r>
              <a:rPr lang="en-GB" sz="1600" dirty="0">
                <a:solidFill>
                  <a:schemeClr val="bg1"/>
                </a:solidFill>
              </a:rPr>
              <a:t>Teams are mentioned along the x-axis and sorted in descending order based on total runs, where runs are depicted along the x-axis</a:t>
            </a:r>
          </a:p>
          <a:p>
            <a:pPr marL="285750" indent="-285750">
              <a:buFont typeface="Arial" panose="020B0604020202020204" pitchFamily="34" charset="0"/>
              <a:buChar char="•"/>
            </a:pPr>
            <a:r>
              <a:rPr lang="en-GB" sz="1600" dirty="0">
                <a:solidFill>
                  <a:schemeClr val="bg1"/>
                </a:solidFill>
              </a:rPr>
              <a:t>The plot provides insight on how each team has performed in terms of batting.</a:t>
            </a:r>
          </a:p>
          <a:p>
            <a:pPr marL="285750" indent="-285750">
              <a:buFont typeface="Arial" panose="020B0604020202020204" pitchFamily="34" charset="0"/>
              <a:buChar char="•"/>
            </a:pPr>
            <a:r>
              <a:rPr lang="en-GB" sz="1600" dirty="0">
                <a:solidFill>
                  <a:schemeClr val="bg1"/>
                </a:solidFill>
              </a:rPr>
              <a:t>While the plot displays information regarding all the seasons, any particular season can also be selected from drop down menu for thorough analysis of team’s performance.</a:t>
            </a:r>
          </a:p>
        </p:txBody>
      </p:sp>
      <p:pic>
        <p:nvPicPr>
          <p:cNvPr id="7" name="Picture 6">
            <a:extLst>
              <a:ext uri="{FF2B5EF4-FFF2-40B4-BE49-F238E27FC236}">
                <a16:creationId xmlns:a16="http://schemas.microsoft.com/office/drawing/2014/main" id="{E7D68EDC-AEC4-49CD-87B2-C1EED30174E1}"/>
              </a:ext>
            </a:extLst>
          </p:cNvPr>
          <p:cNvPicPr>
            <a:picLocks noChangeAspect="1"/>
          </p:cNvPicPr>
          <p:nvPr/>
        </p:nvPicPr>
        <p:blipFill>
          <a:blip r:embed="rId2"/>
          <a:stretch>
            <a:fillRect/>
          </a:stretch>
        </p:blipFill>
        <p:spPr>
          <a:xfrm>
            <a:off x="6341920" y="1079232"/>
            <a:ext cx="5499732" cy="4866811"/>
          </a:xfrm>
          <a:prstGeom prst="rect">
            <a:avLst/>
          </a:prstGeom>
        </p:spPr>
      </p:pic>
    </p:spTree>
    <p:extLst>
      <p:ext uri="{BB962C8B-B14F-4D97-AF65-F5344CB8AC3E}">
        <p14:creationId xmlns:p14="http://schemas.microsoft.com/office/powerpoint/2010/main" val="4158772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588993E-9C8A-45E9-8FCF-FD8D2C989957}"/>
              </a:ext>
            </a:extLst>
          </p:cNvPr>
          <p:cNvSpPr>
            <a:spLocks noGrp="1"/>
          </p:cNvSpPr>
          <p:nvPr>
            <p:ph type="title"/>
          </p:nvPr>
        </p:nvSpPr>
        <p:spPr>
          <a:xfrm>
            <a:off x="908605" y="1118392"/>
            <a:ext cx="4941477" cy="610863"/>
          </a:xfrm>
        </p:spPr>
        <p:txBody>
          <a:bodyPr>
            <a:noAutofit/>
          </a:bodyPr>
          <a:lstStyle/>
          <a:p>
            <a:r>
              <a:rPr lang="en-GB" sz="2800" kern="1200" spc="-150" dirty="0">
                <a:latin typeface="Arial Black" panose="020B0A04020102020204" pitchFamily="34" charset="0"/>
              </a:rPr>
              <a:t>Top Batsmen based on  Number of Boundaries</a:t>
            </a:r>
            <a:endParaRPr lang="en-IN" sz="2800" spc="-150" dirty="0"/>
          </a:p>
        </p:txBody>
      </p:sp>
      <p:sp>
        <p:nvSpPr>
          <p:cNvPr id="3" name="TextBox 2">
            <a:extLst>
              <a:ext uri="{FF2B5EF4-FFF2-40B4-BE49-F238E27FC236}">
                <a16:creationId xmlns:a16="http://schemas.microsoft.com/office/drawing/2014/main" id="{53782370-0077-40EF-9384-AAB1193ACA9F}"/>
              </a:ext>
            </a:extLst>
          </p:cNvPr>
          <p:cNvSpPr txBox="1"/>
          <p:nvPr/>
        </p:nvSpPr>
        <p:spPr>
          <a:xfrm>
            <a:off x="812800" y="2017856"/>
            <a:ext cx="5283200" cy="3385542"/>
          </a:xfrm>
          <a:prstGeom prst="rect">
            <a:avLst/>
          </a:prstGeom>
          <a:noFill/>
        </p:spPr>
        <p:txBody>
          <a:bodyPr wrap="square" rtlCol="0">
            <a:spAutoFit/>
          </a:bodyPr>
          <a:lstStyle/>
          <a:p>
            <a:pPr marL="285750" indent="-285750">
              <a:buFont typeface="Arial" panose="020B0604020202020204" pitchFamily="34" charset="0"/>
              <a:buChar char="•"/>
            </a:pPr>
            <a:r>
              <a:rPr lang="en-IN" sz="1600" dirty="0">
                <a:solidFill>
                  <a:schemeClr val="bg1"/>
                </a:solidFill>
              </a:rPr>
              <a:t>Details of batsmen with highest number of boundaries (4’s and 6’s). </a:t>
            </a:r>
          </a:p>
          <a:p>
            <a:pPr marL="285750" indent="-285750">
              <a:buFont typeface="Arial" panose="020B0604020202020204" pitchFamily="34" charset="0"/>
              <a:buChar char="•"/>
            </a:pPr>
            <a:r>
              <a:rPr lang="en-IN" sz="1600" dirty="0">
                <a:solidFill>
                  <a:schemeClr val="bg1"/>
                </a:solidFill>
              </a:rPr>
              <a:t>Order of batsmen is sorted according to number of 4’s hit i.e. from highest to lowest.</a:t>
            </a:r>
          </a:p>
          <a:p>
            <a:pPr marL="285750" indent="-285750">
              <a:buFont typeface="Arial" panose="020B0604020202020204" pitchFamily="34" charset="0"/>
              <a:buChar char="•"/>
            </a:pPr>
            <a:r>
              <a:rPr lang="en-IN" sz="1600" dirty="0">
                <a:solidFill>
                  <a:schemeClr val="bg1"/>
                </a:solidFill>
                <a:effectLst/>
                <a:ea typeface="Calibri" panose="020F0502020204030204" pitchFamily="34" charset="0"/>
                <a:cs typeface="Times New Roman" panose="02020603050405020304" pitchFamily="18" charset="0"/>
              </a:rPr>
              <a:t>Total number of 4’s are mentioned at the end of bar and total</a:t>
            </a:r>
            <a:r>
              <a:rPr lang="en-IN" sz="1600" dirty="0">
                <a:solidFill>
                  <a:schemeClr val="bg1"/>
                </a:solidFill>
              </a:rPr>
              <a:t> number of 6s are depicted </a:t>
            </a:r>
            <a:r>
              <a:rPr lang="en-IN" sz="1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by a black vertical line on each bar and colour range.</a:t>
            </a:r>
          </a:p>
          <a:p>
            <a:pPr marL="285750" indent="-285750">
              <a:buFont typeface="Arial" panose="020B0604020202020204" pitchFamily="34" charset="0"/>
              <a:buChar char="•"/>
            </a:pPr>
            <a:r>
              <a:rPr lang="en-IN" sz="1600" dirty="0">
                <a:solidFill>
                  <a:schemeClr val="bg1"/>
                </a:solidFill>
                <a:latin typeface="Calibri" panose="020F0502020204030204" pitchFamily="34" charset="0"/>
                <a:cs typeface="Times New Roman" panose="02020603050405020304" pitchFamily="18" charset="0"/>
              </a:rPr>
              <a:t>This charts provides insight on the batting style of a batsmen.</a:t>
            </a:r>
          </a:p>
          <a:p>
            <a:pPr marL="285750" indent="-285750">
              <a:buFont typeface="Arial" panose="020B0604020202020204" pitchFamily="34" charset="0"/>
              <a:buChar char="•"/>
            </a:pPr>
            <a:r>
              <a:rPr lang="en-IN" sz="1600" dirty="0">
                <a:solidFill>
                  <a:schemeClr val="bg1"/>
                </a:solidFill>
                <a:latin typeface="Calibri" panose="020F0502020204030204" pitchFamily="34" charset="0"/>
                <a:cs typeface="Times New Roman" panose="02020603050405020304" pitchFamily="18" charset="0"/>
              </a:rPr>
              <a:t>For example,</a:t>
            </a:r>
            <a:r>
              <a:rPr lang="en-IN" sz="1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it is evident that Shikhar Dhawan mostly goes for 4’s than 6’s as he</a:t>
            </a:r>
            <a:r>
              <a:rPr lang="en-IN" sz="1600" dirty="0">
                <a:solidFill>
                  <a:schemeClr val="bg1"/>
                </a:solidFill>
                <a:latin typeface="Calibri" panose="020F0502020204030204" pitchFamily="34" charset="0"/>
                <a:cs typeface="Times New Roman" panose="02020603050405020304" pitchFamily="18" charset="0"/>
              </a:rPr>
              <a:t> has hit maximum 4’s (190) but only 37 sixes, while KL Rahul has more balanced approach with 173 four’s and 80 sixes. </a:t>
            </a:r>
            <a:endParaRPr lang="en-IN" sz="1600" dirty="0">
              <a:solidFill>
                <a:schemeClr val="bg1"/>
              </a:solidFill>
            </a:endParaRPr>
          </a:p>
        </p:txBody>
      </p:sp>
      <p:pic>
        <p:nvPicPr>
          <p:cNvPr id="7" name="Picture 6">
            <a:extLst>
              <a:ext uri="{FF2B5EF4-FFF2-40B4-BE49-F238E27FC236}">
                <a16:creationId xmlns:a16="http://schemas.microsoft.com/office/drawing/2014/main" id="{73E17DCF-9AF8-4AEC-B517-65C8839CFCFF}"/>
              </a:ext>
            </a:extLst>
          </p:cNvPr>
          <p:cNvPicPr>
            <a:picLocks noChangeAspect="1"/>
          </p:cNvPicPr>
          <p:nvPr/>
        </p:nvPicPr>
        <p:blipFill>
          <a:blip r:embed="rId2"/>
          <a:stretch>
            <a:fillRect/>
          </a:stretch>
        </p:blipFill>
        <p:spPr>
          <a:xfrm>
            <a:off x="6029621" y="1118392"/>
            <a:ext cx="6162379" cy="5115463"/>
          </a:xfrm>
          <a:prstGeom prst="rect">
            <a:avLst/>
          </a:prstGeom>
        </p:spPr>
      </p:pic>
      <p:pic>
        <p:nvPicPr>
          <p:cNvPr id="8" name="Picture 7">
            <a:extLst>
              <a:ext uri="{FF2B5EF4-FFF2-40B4-BE49-F238E27FC236}">
                <a16:creationId xmlns:a16="http://schemas.microsoft.com/office/drawing/2014/main" id="{CCCB3C60-41ED-48DE-8ED5-03AD45613A35}"/>
              </a:ext>
            </a:extLst>
          </p:cNvPr>
          <p:cNvPicPr>
            <a:picLocks noChangeAspect="1"/>
          </p:cNvPicPr>
          <p:nvPr/>
        </p:nvPicPr>
        <p:blipFill>
          <a:blip r:embed="rId3"/>
          <a:stretch>
            <a:fillRect/>
          </a:stretch>
        </p:blipFill>
        <p:spPr>
          <a:xfrm>
            <a:off x="10728833" y="5403398"/>
            <a:ext cx="1463167" cy="548688"/>
          </a:xfrm>
          <a:prstGeom prst="rect">
            <a:avLst/>
          </a:prstGeom>
        </p:spPr>
      </p:pic>
    </p:spTree>
    <p:extLst>
      <p:ext uri="{BB962C8B-B14F-4D97-AF65-F5344CB8AC3E}">
        <p14:creationId xmlns:p14="http://schemas.microsoft.com/office/powerpoint/2010/main" val="14959124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588993E-9C8A-45E9-8FCF-FD8D2C989957}"/>
              </a:ext>
            </a:extLst>
          </p:cNvPr>
          <p:cNvSpPr>
            <a:spLocks noGrp="1"/>
          </p:cNvSpPr>
          <p:nvPr>
            <p:ph type="title"/>
          </p:nvPr>
        </p:nvSpPr>
        <p:spPr>
          <a:xfrm>
            <a:off x="746665" y="1118392"/>
            <a:ext cx="5283200" cy="610863"/>
          </a:xfrm>
        </p:spPr>
        <p:txBody>
          <a:bodyPr>
            <a:noAutofit/>
          </a:bodyPr>
          <a:lstStyle/>
          <a:p>
            <a:r>
              <a:rPr lang="en-US" sz="2800" kern="1200" spc="-150" dirty="0">
                <a:latin typeface="Arial Black" panose="020B0A04020102020204" pitchFamily="34" charset="0"/>
              </a:rPr>
              <a:t>All-Time Top Batsmen’s Stats</a:t>
            </a:r>
            <a:endParaRPr lang="en-IN" sz="2800" spc="-150" dirty="0"/>
          </a:p>
        </p:txBody>
      </p:sp>
      <p:sp>
        <p:nvSpPr>
          <p:cNvPr id="3" name="TextBox 2">
            <a:extLst>
              <a:ext uri="{FF2B5EF4-FFF2-40B4-BE49-F238E27FC236}">
                <a16:creationId xmlns:a16="http://schemas.microsoft.com/office/drawing/2014/main" id="{53782370-0077-40EF-9384-AAB1193ACA9F}"/>
              </a:ext>
            </a:extLst>
          </p:cNvPr>
          <p:cNvSpPr txBox="1"/>
          <p:nvPr/>
        </p:nvSpPr>
        <p:spPr>
          <a:xfrm>
            <a:off x="812800" y="2017856"/>
            <a:ext cx="5283200" cy="3108543"/>
          </a:xfrm>
          <a:prstGeom prst="rect">
            <a:avLst/>
          </a:prstGeom>
          <a:noFill/>
        </p:spPr>
        <p:txBody>
          <a:bodyPr wrap="square" rtlCol="0">
            <a:spAutoFit/>
          </a:bodyPr>
          <a:lstStyle/>
          <a:p>
            <a:pPr marL="285750" indent="-285750">
              <a:buFont typeface="Arial" panose="020B0604020202020204" pitchFamily="34" charset="0"/>
              <a:buChar char="•"/>
            </a:pPr>
            <a:r>
              <a:rPr lang="en-IN" sz="1600" dirty="0">
                <a:solidFill>
                  <a:schemeClr val="bg1"/>
                </a:solidFill>
              </a:rPr>
              <a:t>Details of all time top scoring batsmen from 2008 till 2020.</a:t>
            </a:r>
          </a:p>
          <a:p>
            <a:pPr marL="285750" indent="-285750">
              <a:buFont typeface="Arial" panose="020B0604020202020204" pitchFamily="34" charset="0"/>
              <a:buChar char="•"/>
            </a:pPr>
            <a:r>
              <a:rPr lang="en-IN" sz="1600" dirty="0">
                <a:solidFill>
                  <a:schemeClr val="bg1"/>
                </a:solidFill>
              </a:rPr>
              <a:t>Players are mentioned on the x-axis and are sorted in descending order based on highest ‘Total Runs’ scored.</a:t>
            </a:r>
          </a:p>
          <a:p>
            <a:pPr marL="285750" indent="-285750">
              <a:buFont typeface="Arial" panose="020B0604020202020204" pitchFamily="34" charset="0"/>
              <a:buChar char="•"/>
            </a:pPr>
            <a:r>
              <a:rPr lang="en-IN" sz="1600" dirty="0">
                <a:solidFill>
                  <a:schemeClr val="bg1"/>
                </a:solidFill>
              </a:rPr>
              <a:t>‘Balls Faced’ and ‘Number of Matches’ fields are placed on y-axis, which adds on to the stats for respective players.</a:t>
            </a:r>
          </a:p>
          <a:p>
            <a:pPr marL="285750" indent="-285750">
              <a:buFont typeface="Arial" panose="020B0604020202020204" pitchFamily="34" charset="0"/>
              <a:buChar char="•"/>
            </a:pPr>
            <a:r>
              <a:rPr lang="en-IN" sz="1600" dirty="0">
                <a:solidFill>
                  <a:schemeClr val="bg1"/>
                </a:solidFill>
              </a:rPr>
              <a:t>Virat Kohli is the highest scoring batsman with 5,878 runs and has faced highest number of balls (4,496) and comes at 3</a:t>
            </a:r>
            <a:r>
              <a:rPr lang="en-IN" sz="1600" baseline="30000" dirty="0">
                <a:solidFill>
                  <a:schemeClr val="bg1"/>
                </a:solidFill>
              </a:rPr>
              <a:t>rd</a:t>
            </a:r>
            <a:r>
              <a:rPr lang="en-IN" sz="1600" dirty="0">
                <a:solidFill>
                  <a:schemeClr val="bg1"/>
                </a:solidFill>
              </a:rPr>
              <a:t> place in terms of total matches (184).</a:t>
            </a:r>
          </a:p>
          <a:p>
            <a:pPr marL="285750" indent="-285750">
              <a:buFont typeface="Arial" panose="020B0604020202020204" pitchFamily="34" charset="0"/>
              <a:buChar char="•"/>
            </a:pPr>
            <a:r>
              <a:rPr lang="en-IN" sz="1600" dirty="0">
                <a:solidFill>
                  <a:schemeClr val="bg1"/>
                </a:solidFill>
              </a:rPr>
              <a:t>One interesting insight is David Warner scoring 3</a:t>
            </a:r>
            <a:r>
              <a:rPr lang="en-IN" sz="1600" baseline="30000" dirty="0">
                <a:solidFill>
                  <a:schemeClr val="bg1"/>
                </a:solidFill>
              </a:rPr>
              <a:t>rd</a:t>
            </a:r>
            <a:r>
              <a:rPr lang="en-IN" sz="1600" dirty="0">
                <a:solidFill>
                  <a:schemeClr val="bg1"/>
                </a:solidFill>
              </a:rPr>
              <a:t> highest total runs while playing only 142 matches</a:t>
            </a:r>
            <a:endParaRPr lang="en-US" sz="1600" dirty="0">
              <a:solidFill>
                <a:schemeClr val="bg1"/>
              </a:solidFill>
            </a:endParaRPr>
          </a:p>
        </p:txBody>
      </p:sp>
      <p:pic>
        <p:nvPicPr>
          <p:cNvPr id="7" name="Picture 6">
            <a:extLst>
              <a:ext uri="{FF2B5EF4-FFF2-40B4-BE49-F238E27FC236}">
                <a16:creationId xmlns:a16="http://schemas.microsoft.com/office/drawing/2014/main" id="{9B3F6270-4753-457C-B77C-78D92E054C69}"/>
              </a:ext>
            </a:extLst>
          </p:cNvPr>
          <p:cNvPicPr>
            <a:picLocks noChangeAspect="1"/>
          </p:cNvPicPr>
          <p:nvPr/>
        </p:nvPicPr>
        <p:blipFill>
          <a:blip r:embed="rId2"/>
          <a:stretch>
            <a:fillRect/>
          </a:stretch>
        </p:blipFill>
        <p:spPr>
          <a:xfrm>
            <a:off x="6096000" y="1052618"/>
            <a:ext cx="5920788" cy="5253487"/>
          </a:xfrm>
          <a:prstGeom prst="rect">
            <a:avLst/>
          </a:prstGeom>
        </p:spPr>
      </p:pic>
    </p:spTree>
    <p:extLst>
      <p:ext uri="{BB962C8B-B14F-4D97-AF65-F5344CB8AC3E}">
        <p14:creationId xmlns:p14="http://schemas.microsoft.com/office/powerpoint/2010/main" val="32629755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588993E-9C8A-45E9-8FCF-FD8D2C989957}"/>
              </a:ext>
            </a:extLst>
          </p:cNvPr>
          <p:cNvSpPr>
            <a:spLocks noGrp="1"/>
          </p:cNvSpPr>
          <p:nvPr>
            <p:ph type="title"/>
          </p:nvPr>
        </p:nvSpPr>
        <p:spPr>
          <a:xfrm>
            <a:off x="908605" y="1118392"/>
            <a:ext cx="4941477" cy="610863"/>
          </a:xfrm>
        </p:spPr>
        <p:txBody>
          <a:bodyPr>
            <a:noAutofit/>
          </a:bodyPr>
          <a:lstStyle/>
          <a:p>
            <a:r>
              <a:rPr lang="en-GB" sz="2800" kern="1200" spc="-150" dirty="0">
                <a:latin typeface="Arial Black" panose="020B0A04020102020204" pitchFamily="34" charset="0"/>
              </a:rPr>
              <a:t>Runs and Boundaries Scored across Cities</a:t>
            </a:r>
            <a:endParaRPr lang="en-IN" sz="2800" spc="-150" dirty="0"/>
          </a:p>
        </p:txBody>
      </p:sp>
      <p:sp>
        <p:nvSpPr>
          <p:cNvPr id="3" name="TextBox 2">
            <a:extLst>
              <a:ext uri="{FF2B5EF4-FFF2-40B4-BE49-F238E27FC236}">
                <a16:creationId xmlns:a16="http://schemas.microsoft.com/office/drawing/2014/main" id="{53782370-0077-40EF-9384-AAB1193ACA9F}"/>
              </a:ext>
            </a:extLst>
          </p:cNvPr>
          <p:cNvSpPr txBox="1"/>
          <p:nvPr/>
        </p:nvSpPr>
        <p:spPr>
          <a:xfrm>
            <a:off x="812800" y="2017856"/>
            <a:ext cx="5283200" cy="2677656"/>
          </a:xfrm>
          <a:prstGeom prst="rect">
            <a:avLst/>
          </a:prstGeom>
          <a:noFill/>
        </p:spPr>
        <p:txBody>
          <a:bodyPr wrap="square" rtlCol="0">
            <a:spAutoFit/>
          </a:bodyPr>
          <a:lstStyle/>
          <a:p>
            <a:pPr marL="285750" indent="-285750">
              <a:buFont typeface="Arial" panose="020B0604020202020204" pitchFamily="34" charset="0"/>
              <a:buChar char="•"/>
            </a:pPr>
            <a:r>
              <a:rPr lang="en-IN" sz="1400" dirty="0">
                <a:solidFill>
                  <a:schemeClr val="bg1"/>
                </a:solidFill>
              </a:rPr>
              <a:t>The map provides details about runs and boundaries scored in various cities.</a:t>
            </a:r>
          </a:p>
          <a:p>
            <a:pPr marL="285750" indent="-285750">
              <a:buFont typeface="Arial" panose="020B0604020202020204" pitchFamily="34" charset="0"/>
              <a:buChar char="•"/>
            </a:pPr>
            <a:r>
              <a:rPr lang="en-IN" sz="1400" dirty="0">
                <a:solidFill>
                  <a:schemeClr val="bg1"/>
                </a:solidFill>
              </a:rPr>
              <a:t>The coloured dots represent different cities based on total runs scored there.</a:t>
            </a:r>
          </a:p>
          <a:p>
            <a:pPr marL="285750" indent="-285750">
              <a:buFont typeface="Arial" panose="020B0604020202020204" pitchFamily="34" charset="0"/>
              <a:buChar char="•"/>
            </a:pPr>
            <a:r>
              <a:rPr lang="en-IN" sz="1400" dirty="0">
                <a:solidFill>
                  <a:schemeClr val="bg1"/>
                </a:solidFill>
              </a:rPr>
              <a:t>Selecting any dot will show details such as city, country, runs scored, 4s and 6s hit.</a:t>
            </a:r>
          </a:p>
          <a:p>
            <a:pPr marL="285750" indent="-285750">
              <a:buFont typeface="Arial" panose="020B0604020202020204" pitchFamily="34" charset="0"/>
              <a:buChar char="•"/>
            </a:pPr>
            <a:r>
              <a:rPr lang="en-IN" sz="1400" dirty="0">
                <a:solidFill>
                  <a:schemeClr val="bg1"/>
                </a:solidFill>
              </a:rPr>
              <a:t>It also provides information about number of matches played at that venue.</a:t>
            </a:r>
          </a:p>
          <a:p>
            <a:pPr marL="285750" indent="-285750">
              <a:buFont typeface="Arial" panose="020B0604020202020204" pitchFamily="34" charset="0"/>
              <a:buChar char="•"/>
            </a:pPr>
            <a:r>
              <a:rPr lang="en-IN" sz="1400" dirty="0">
                <a:solidFill>
                  <a:schemeClr val="bg1"/>
                </a:solidFill>
              </a:rPr>
              <a:t>From the map, it is clear that maximum runs (30,244) were scored in Mumbai followed by Bangalore with 24,000 runs. </a:t>
            </a:r>
          </a:p>
          <a:p>
            <a:pPr marL="285750" indent="-285750">
              <a:buFont typeface="Arial" panose="020B0604020202020204" pitchFamily="34" charset="0"/>
              <a:buChar char="•"/>
            </a:pPr>
            <a:r>
              <a:rPr lang="en-IN" sz="1400" dirty="0">
                <a:solidFill>
                  <a:schemeClr val="bg1"/>
                </a:solidFill>
              </a:rPr>
              <a:t>This map gives a basic understanding of which venues have been high scoring venues.</a:t>
            </a:r>
          </a:p>
        </p:txBody>
      </p:sp>
      <p:pic>
        <p:nvPicPr>
          <p:cNvPr id="6" name="Picture 5">
            <a:extLst>
              <a:ext uri="{FF2B5EF4-FFF2-40B4-BE49-F238E27FC236}">
                <a16:creationId xmlns:a16="http://schemas.microsoft.com/office/drawing/2014/main" id="{CA713C2A-FA4C-4EB3-A792-032D67E654DB}"/>
              </a:ext>
            </a:extLst>
          </p:cNvPr>
          <p:cNvPicPr>
            <a:picLocks noChangeAspect="1"/>
          </p:cNvPicPr>
          <p:nvPr/>
        </p:nvPicPr>
        <p:blipFill>
          <a:blip r:embed="rId2"/>
          <a:stretch>
            <a:fillRect/>
          </a:stretch>
        </p:blipFill>
        <p:spPr>
          <a:xfrm>
            <a:off x="6678308" y="953659"/>
            <a:ext cx="5266892" cy="4950681"/>
          </a:xfrm>
          <a:prstGeom prst="rect">
            <a:avLst/>
          </a:prstGeom>
        </p:spPr>
      </p:pic>
    </p:spTree>
    <p:extLst>
      <p:ext uri="{BB962C8B-B14F-4D97-AF65-F5344CB8AC3E}">
        <p14:creationId xmlns:p14="http://schemas.microsoft.com/office/powerpoint/2010/main" val="38407994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588993E-9C8A-45E9-8FCF-FD8D2C989957}"/>
              </a:ext>
            </a:extLst>
          </p:cNvPr>
          <p:cNvSpPr>
            <a:spLocks noGrp="1"/>
          </p:cNvSpPr>
          <p:nvPr>
            <p:ph type="title"/>
          </p:nvPr>
        </p:nvSpPr>
        <p:spPr>
          <a:xfrm>
            <a:off x="908605" y="1118392"/>
            <a:ext cx="4941477" cy="610863"/>
          </a:xfrm>
        </p:spPr>
        <p:txBody>
          <a:bodyPr>
            <a:noAutofit/>
          </a:bodyPr>
          <a:lstStyle/>
          <a:p>
            <a:r>
              <a:rPr lang="en-US" sz="2800" kern="1200" spc="-150" dirty="0">
                <a:latin typeface="Arial Black" panose="020B0A04020102020204" pitchFamily="34" charset="0"/>
              </a:rPr>
              <a:t>TOP RUN SCORERS</a:t>
            </a:r>
            <a:endParaRPr lang="en-IN" sz="2800" spc="-150" dirty="0"/>
          </a:p>
        </p:txBody>
      </p:sp>
      <p:sp>
        <p:nvSpPr>
          <p:cNvPr id="3" name="TextBox 2">
            <a:extLst>
              <a:ext uri="{FF2B5EF4-FFF2-40B4-BE49-F238E27FC236}">
                <a16:creationId xmlns:a16="http://schemas.microsoft.com/office/drawing/2014/main" id="{53782370-0077-40EF-9384-AAB1193ACA9F}"/>
              </a:ext>
            </a:extLst>
          </p:cNvPr>
          <p:cNvSpPr txBox="1"/>
          <p:nvPr/>
        </p:nvSpPr>
        <p:spPr>
          <a:xfrm>
            <a:off x="812800" y="2017856"/>
            <a:ext cx="5283200" cy="2800767"/>
          </a:xfrm>
          <a:prstGeom prst="rect">
            <a:avLst/>
          </a:prstGeom>
          <a:noFill/>
        </p:spPr>
        <p:txBody>
          <a:bodyPr wrap="square" rtlCol="0">
            <a:spAutoFit/>
          </a:bodyPr>
          <a:lstStyle/>
          <a:p>
            <a:pPr marL="285750" indent="-285750">
              <a:buFont typeface="Arial" panose="020B0604020202020204" pitchFamily="34" charset="0"/>
              <a:buChar char="•"/>
            </a:pPr>
            <a:r>
              <a:rPr lang="en-IN" sz="1600" dirty="0">
                <a:solidFill>
                  <a:schemeClr val="bg1"/>
                </a:solidFill>
              </a:rPr>
              <a:t>Players are sorted in descending order based on runs scored in a particular season or group of seasons. Season can be selected from drop down menu.</a:t>
            </a:r>
          </a:p>
          <a:p>
            <a:pPr marL="285750" indent="-285750">
              <a:buFont typeface="Arial" panose="020B0604020202020204" pitchFamily="34" charset="0"/>
              <a:buChar char="•"/>
            </a:pPr>
            <a:r>
              <a:rPr lang="en-IN" sz="1600" dirty="0">
                <a:solidFill>
                  <a:schemeClr val="bg1"/>
                </a:solidFill>
              </a:rPr>
              <a:t>It’s helpful in getting insight on recent performance and form of a batsman.</a:t>
            </a:r>
          </a:p>
          <a:p>
            <a:pPr marL="285750" indent="-285750">
              <a:buFont typeface="Arial" panose="020B0604020202020204" pitchFamily="34" charset="0"/>
              <a:buChar char="•"/>
            </a:pPr>
            <a:r>
              <a:rPr lang="en-IN" sz="1600" dirty="0">
                <a:solidFill>
                  <a:schemeClr val="bg1"/>
                </a:solidFill>
              </a:rPr>
              <a:t>It is useful in comparing previous and current performance of a player.</a:t>
            </a:r>
          </a:p>
          <a:p>
            <a:pPr marL="285750" indent="-285750">
              <a:buFont typeface="Arial" panose="020B0604020202020204" pitchFamily="34" charset="0"/>
              <a:buChar char="•"/>
            </a:pPr>
            <a:r>
              <a:rPr lang="en-IN" sz="1600" dirty="0">
                <a:solidFill>
                  <a:schemeClr val="bg1"/>
                </a:solidFill>
              </a:rPr>
              <a:t>In this chart, Top run scorers from latest three seasons (2018,2019 and 2020) are displayed, which shows that KL Rahul is currently the most successful batsman in IPL with 1,922 runs.</a:t>
            </a:r>
          </a:p>
        </p:txBody>
      </p:sp>
      <p:pic>
        <p:nvPicPr>
          <p:cNvPr id="7" name="Picture 6">
            <a:extLst>
              <a:ext uri="{FF2B5EF4-FFF2-40B4-BE49-F238E27FC236}">
                <a16:creationId xmlns:a16="http://schemas.microsoft.com/office/drawing/2014/main" id="{4F922269-A160-4CDB-A1B2-704E8BCFCE48}"/>
              </a:ext>
            </a:extLst>
          </p:cNvPr>
          <p:cNvPicPr>
            <a:picLocks noChangeAspect="1"/>
          </p:cNvPicPr>
          <p:nvPr/>
        </p:nvPicPr>
        <p:blipFill>
          <a:blip r:embed="rId2"/>
          <a:stretch>
            <a:fillRect/>
          </a:stretch>
        </p:blipFill>
        <p:spPr>
          <a:xfrm>
            <a:off x="6096000" y="1250831"/>
            <a:ext cx="5774152" cy="4891176"/>
          </a:xfrm>
          <a:prstGeom prst="rect">
            <a:avLst/>
          </a:prstGeom>
        </p:spPr>
      </p:pic>
    </p:spTree>
    <p:extLst>
      <p:ext uri="{BB962C8B-B14F-4D97-AF65-F5344CB8AC3E}">
        <p14:creationId xmlns:p14="http://schemas.microsoft.com/office/powerpoint/2010/main" val="36261350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588993E-9C8A-45E9-8FCF-FD8D2C989957}"/>
              </a:ext>
            </a:extLst>
          </p:cNvPr>
          <p:cNvSpPr>
            <a:spLocks noGrp="1"/>
          </p:cNvSpPr>
          <p:nvPr>
            <p:ph type="title"/>
          </p:nvPr>
        </p:nvSpPr>
        <p:spPr>
          <a:xfrm>
            <a:off x="621687" y="1118392"/>
            <a:ext cx="6150047" cy="610863"/>
          </a:xfrm>
        </p:spPr>
        <p:txBody>
          <a:bodyPr>
            <a:noAutofit/>
          </a:bodyPr>
          <a:lstStyle/>
          <a:p>
            <a:r>
              <a:rPr lang="en-GB" sz="2800" kern="1200" spc="-150" dirty="0">
                <a:latin typeface="Arial Black" panose="020B0A04020102020204" pitchFamily="34" charset="0"/>
              </a:rPr>
              <a:t>Top 10 Batsmen Based on Venues</a:t>
            </a:r>
            <a:endParaRPr lang="en-IN" sz="2800" spc="-150" dirty="0"/>
          </a:p>
        </p:txBody>
      </p:sp>
      <p:sp>
        <p:nvSpPr>
          <p:cNvPr id="3" name="TextBox 2">
            <a:extLst>
              <a:ext uri="{FF2B5EF4-FFF2-40B4-BE49-F238E27FC236}">
                <a16:creationId xmlns:a16="http://schemas.microsoft.com/office/drawing/2014/main" id="{53782370-0077-40EF-9384-AAB1193ACA9F}"/>
              </a:ext>
            </a:extLst>
          </p:cNvPr>
          <p:cNvSpPr txBox="1"/>
          <p:nvPr/>
        </p:nvSpPr>
        <p:spPr>
          <a:xfrm>
            <a:off x="812800" y="2017856"/>
            <a:ext cx="5283200" cy="3139321"/>
          </a:xfrm>
          <a:prstGeom prst="rect">
            <a:avLst/>
          </a:prstGeom>
          <a:noFill/>
        </p:spPr>
        <p:txBody>
          <a:bodyPr wrap="square" rtlCol="0">
            <a:spAutoFit/>
          </a:bodyPr>
          <a:lstStyle/>
          <a:p>
            <a:pPr marL="285750" indent="-285750">
              <a:buFont typeface="Arial" panose="020B0604020202020204" pitchFamily="34" charset="0"/>
              <a:buChar char="•"/>
            </a:pPr>
            <a:r>
              <a:rPr lang="en-IN" dirty="0">
                <a:solidFill>
                  <a:schemeClr val="bg1"/>
                </a:solidFill>
              </a:rPr>
              <a:t>The visualization displays top 10 highest scoring batsmen on various venues.</a:t>
            </a:r>
          </a:p>
          <a:p>
            <a:pPr marL="285750" indent="-285750">
              <a:buFont typeface="Arial" panose="020B0604020202020204" pitchFamily="34" charset="0"/>
              <a:buChar char="•"/>
            </a:pPr>
            <a:r>
              <a:rPr lang="en-IN" dirty="0">
                <a:solidFill>
                  <a:schemeClr val="bg1"/>
                </a:solidFill>
              </a:rPr>
              <a:t>Batsman’s name and runs scored are shown in circles. The size of circle depends on the rank of the player in terms of runs scored. </a:t>
            </a:r>
          </a:p>
          <a:p>
            <a:pPr marL="285750" indent="-285750">
              <a:buFont typeface="Arial" panose="020B0604020202020204" pitchFamily="34" charset="0"/>
              <a:buChar char="•"/>
            </a:pPr>
            <a:r>
              <a:rPr lang="en-IN" dirty="0">
                <a:solidFill>
                  <a:schemeClr val="bg1"/>
                </a:solidFill>
              </a:rPr>
              <a:t>A drop down menu provided at the top left corner can be used to select different venues.</a:t>
            </a:r>
          </a:p>
          <a:p>
            <a:pPr marL="285750" indent="-285750">
              <a:buFont typeface="Arial" panose="020B0604020202020204" pitchFamily="34" charset="0"/>
              <a:buChar char="•"/>
            </a:pPr>
            <a:r>
              <a:rPr lang="en-IN" dirty="0">
                <a:solidFill>
                  <a:schemeClr val="bg1"/>
                </a:solidFill>
              </a:rPr>
              <a:t>In this graph, venue selected is Wankhede Stadium, Mumbai where RG Sharma has scored highest runs 1,733.</a:t>
            </a:r>
          </a:p>
          <a:p>
            <a:pPr marL="285750" indent="-285750">
              <a:buFont typeface="Arial" panose="020B0604020202020204" pitchFamily="34" charset="0"/>
              <a:buChar char="•"/>
            </a:pPr>
            <a:r>
              <a:rPr lang="en-IN" dirty="0">
                <a:solidFill>
                  <a:schemeClr val="bg1"/>
                </a:solidFill>
              </a:rPr>
              <a:t>Top 10 batsmen vary from venue to venue. </a:t>
            </a:r>
          </a:p>
        </p:txBody>
      </p:sp>
      <p:pic>
        <p:nvPicPr>
          <p:cNvPr id="7" name="Picture 6">
            <a:extLst>
              <a:ext uri="{FF2B5EF4-FFF2-40B4-BE49-F238E27FC236}">
                <a16:creationId xmlns:a16="http://schemas.microsoft.com/office/drawing/2014/main" id="{67C09826-57F5-4DE9-B900-156A3F5EE4F1}"/>
              </a:ext>
            </a:extLst>
          </p:cNvPr>
          <p:cNvPicPr>
            <a:picLocks noChangeAspect="1"/>
          </p:cNvPicPr>
          <p:nvPr/>
        </p:nvPicPr>
        <p:blipFill>
          <a:blip r:embed="rId2"/>
          <a:stretch>
            <a:fillRect/>
          </a:stretch>
        </p:blipFill>
        <p:spPr>
          <a:xfrm>
            <a:off x="6771735" y="1414732"/>
            <a:ext cx="4798577" cy="3856008"/>
          </a:xfrm>
          <a:prstGeom prst="rect">
            <a:avLst/>
          </a:prstGeom>
        </p:spPr>
      </p:pic>
      <p:pic>
        <p:nvPicPr>
          <p:cNvPr id="8" name="Picture 7">
            <a:extLst>
              <a:ext uri="{FF2B5EF4-FFF2-40B4-BE49-F238E27FC236}">
                <a16:creationId xmlns:a16="http://schemas.microsoft.com/office/drawing/2014/main" id="{D7D3CCE0-A4C0-4EAE-9813-D6590ABFF191}"/>
              </a:ext>
            </a:extLst>
          </p:cNvPr>
          <p:cNvPicPr>
            <a:picLocks noChangeAspect="1"/>
          </p:cNvPicPr>
          <p:nvPr/>
        </p:nvPicPr>
        <p:blipFill>
          <a:blip r:embed="rId3"/>
          <a:stretch>
            <a:fillRect/>
          </a:stretch>
        </p:blipFill>
        <p:spPr>
          <a:xfrm>
            <a:off x="10145250" y="1414732"/>
            <a:ext cx="1425063" cy="472481"/>
          </a:xfrm>
          <a:prstGeom prst="rect">
            <a:avLst/>
          </a:prstGeom>
        </p:spPr>
      </p:pic>
    </p:spTree>
    <p:extLst>
      <p:ext uri="{BB962C8B-B14F-4D97-AF65-F5344CB8AC3E}">
        <p14:creationId xmlns:p14="http://schemas.microsoft.com/office/powerpoint/2010/main" val="26008858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7728DC-195E-4A4E-AEBA-5E0D1DB03B76}"/>
              </a:ext>
            </a:extLst>
          </p:cNvPr>
          <p:cNvSpPr>
            <a:spLocks noGrp="1"/>
          </p:cNvSpPr>
          <p:nvPr>
            <p:ph type="title"/>
          </p:nvPr>
        </p:nvSpPr>
        <p:spPr>
          <a:xfrm>
            <a:off x="964022" y="2476500"/>
            <a:ext cx="7132320" cy="3289971"/>
          </a:xfrm>
        </p:spPr>
        <p:txBody>
          <a:bodyPr/>
          <a:lstStyle/>
          <a:p>
            <a:br>
              <a:rPr lang="en-US" dirty="0"/>
            </a:br>
            <a:endParaRPr lang="en-US" dirty="0"/>
          </a:p>
        </p:txBody>
      </p:sp>
      <p:sp>
        <p:nvSpPr>
          <p:cNvPr id="3" name="TextBox 2">
            <a:extLst>
              <a:ext uri="{FF2B5EF4-FFF2-40B4-BE49-F238E27FC236}">
                <a16:creationId xmlns:a16="http://schemas.microsoft.com/office/drawing/2014/main" id="{3CFBAB8E-B691-4452-BA83-AE15E94F4468}"/>
              </a:ext>
            </a:extLst>
          </p:cNvPr>
          <p:cNvSpPr txBox="1"/>
          <p:nvPr/>
        </p:nvSpPr>
        <p:spPr>
          <a:xfrm>
            <a:off x="1751162" y="1371960"/>
            <a:ext cx="5512280" cy="492443"/>
          </a:xfrm>
          <a:prstGeom prst="rect">
            <a:avLst/>
          </a:prstGeom>
          <a:noFill/>
        </p:spPr>
        <p:txBody>
          <a:bodyPr wrap="square" rtlCol="0">
            <a:spAutoFit/>
          </a:bodyPr>
          <a:lstStyle/>
          <a:p>
            <a:r>
              <a:rPr lang="en-IN" sz="2600" b="1" dirty="0">
                <a:solidFill>
                  <a:schemeClr val="bg1"/>
                </a:solidFill>
                <a:latin typeface="Franklin Gothic Demi (Headings)"/>
              </a:rPr>
              <a:t>Conclusions after Batting Analysis</a:t>
            </a:r>
            <a:endParaRPr lang="en-IN" sz="2600" dirty="0">
              <a:solidFill>
                <a:schemeClr val="bg1"/>
              </a:solidFill>
              <a:latin typeface="Franklin Gothic Demi (Headings)"/>
            </a:endParaRPr>
          </a:p>
        </p:txBody>
      </p:sp>
      <p:sp>
        <p:nvSpPr>
          <p:cNvPr id="7" name="TextBox 6">
            <a:extLst>
              <a:ext uri="{FF2B5EF4-FFF2-40B4-BE49-F238E27FC236}">
                <a16:creationId xmlns:a16="http://schemas.microsoft.com/office/drawing/2014/main" id="{0ABBEDF8-A97A-4046-A766-D7CCCA7E373B}"/>
              </a:ext>
            </a:extLst>
          </p:cNvPr>
          <p:cNvSpPr txBox="1"/>
          <p:nvPr/>
        </p:nvSpPr>
        <p:spPr>
          <a:xfrm>
            <a:off x="636219" y="2033299"/>
            <a:ext cx="6955028" cy="3754874"/>
          </a:xfrm>
          <a:prstGeom prst="rect">
            <a:avLst/>
          </a:prstGeom>
          <a:noFill/>
        </p:spPr>
        <p:txBody>
          <a:bodyPr wrap="square">
            <a:spAutoFit/>
          </a:bodyPr>
          <a:lstStyle/>
          <a:p>
            <a:pPr marL="285750" indent="-285750">
              <a:buFont typeface="Arial" panose="020B0604020202020204" pitchFamily="34" charset="0"/>
              <a:buChar char="•"/>
            </a:pPr>
            <a:r>
              <a:rPr lang="en-IN" sz="1400" dirty="0">
                <a:solidFill>
                  <a:schemeClr val="bg1"/>
                </a:solidFill>
                <a:effectLst/>
                <a:ea typeface="Calibri" panose="020F0502020204030204" pitchFamily="34" charset="0"/>
                <a:cs typeface="Times New Roman" panose="02020603050405020304" pitchFamily="18" charset="0"/>
              </a:rPr>
              <a:t>Virat Kohli is the highest run scorer with 5,878 runs in 184 matches. While David Warner has played second least number of matches (142), he is still 3</a:t>
            </a:r>
            <a:r>
              <a:rPr lang="en-IN" sz="1400" baseline="30000" dirty="0">
                <a:solidFill>
                  <a:schemeClr val="bg1"/>
                </a:solidFill>
                <a:effectLst/>
                <a:ea typeface="Calibri" panose="020F0502020204030204" pitchFamily="34" charset="0"/>
                <a:cs typeface="Times New Roman" panose="02020603050405020304" pitchFamily="18" charset="0"/>
              </a:rPr>
              <a:t>rd</a:t>
            </a:r>
            <a:r>
              <a:rPr lang="en-IN" sz="1400" dirty="0">
                <a:solidFill>
                  <a:schemeClr val="bg1"/>
                </a:solidFill>
                <a:effectLst/>
                <a:ea typeface="Calibri" panose="020F0502020204030204" pitchFamily="34" charset="0"/>
                <a:cs typeface="Times New Roman" panose="02020603050405020304" pitchFamily="18" charset="0"/>
              </a:rPr>
              <a:t> highest run scorer. It can be deduced that David Warner records high runs in each game in comparison to others and is a highly bankable player to expect high scoring games when he’s playing.</a:t>
            </a:r>
          </a:p>
          <a:p>
            <a:pPr marL="285750" indent="-285750">
              <a:buFont typeface="Arial" panose="020B0604020202020204" pitchFamily="34" charset="0"/>
              <a:buChar char="•"/>
            </a:pPr>
            <a:r>
              <a:rPr lang="en-IN" sz="1400" dirty="0">
                <a:solidFill>
                  <a:schemeClr val="bg1"/>
                </a:solidFill>
                <a:effectLst/>
                <a:ea typeface="Calibri" panose="020F0502020204030204" pitchFamily="34" charset="0"/>
                <a:cs typeface="Times New Roman" panose="02020603050405020304" pitchFamily="18" charset="0"/>
              </a:rPr>
              <a:t>Some of the players have retired or haven’t been able to score in recent years. Keeping the future prospects in mind, data can analysed to obtain information of current top batsmen by selecting recent seasons. From our analysis, KL Rahul is the top emerging batsman since last 3 seasons with 1,922 runs.</a:t>
            </a:r>
          </a:p>
          <a:p>
            <a:pPr marL="285750" indent="-285750">
              <a:buFont typeface="Arial" panose="020B0604020202020204" pitchFamily="34" charset="0"/>
              <a:buChar char="•"/>
            </a:pPr>
            <a:r>
              <a:rPr lang="en-IN" sz="1400" dirty="0">
                <a:solidFill>
                  <a:schemeClr val="bg1"/>
                </a:solidFill>
                <a:ea typeface="Calibri" panose="020F0502020204030204" pitchFamily="34" charset="0"/>
                <a:cs typeface="Times New Roman" panose="02020603050405020304" pitchFamily="18" charset="0"/>
              </a:rPr>
              <a:t>For different venues, there are different high run scorers e.g. RG Sharma has scored 1,733 runs in Wankhede Stadium, Mumbai and G Gambhir has scored 1,407 runs in Eden Garden, Kolkata. That is mostly because of the reason that these venues are their home grounds. This means they have experience at those venues and are ought to perform well when matches are at these venues.</a:t>
            </a:r>
          </a:p>
          <a:p>
            <a:pPr marL="285750" indent="-285750">
              <a:buFont typeface="Arial" panose="020B0604020202020204" pitchFamily="34" charset="0"/>
              <a:buChar char="•"/>
            </a:pPr>
            <a:r>
              <a:rPr lang="en-IN" sz="1400" dirty="0">
                <a:solidFill>
                  <a:schemeClr val="bg1"/>
                </a:solidFill>
                <a:effectLst/>
                <a:ea typeface="Calibri" panose="020F0502020204030204" pitchFamily="34" charset="0"/>
                <a:cs typeface="Times New Roman" panose="02020603050405020304" pitchFamily="18" charset="0"/>
              </a:rPr>
              <a:t>As a team who has played all the seasons from 2008-2020, Mumbai (MI) is the highest scoring team with </a:t>
            </a:r>
            <a:r>
              <a:rPr kumimoji="0" lang="en-IN" sz="1400" b="0" i="0" u="none" strike="noStrike" kern="1200" cap="none" spc="0" normalizeH="0" baseline="0" noProof="0" dirty="0">
                <a:ln>
                  <a:noFill/>
                </a:ln>
                <a:solidFill>
                  <a:schemeClr val="bg1"/>
                </a:solidFill>
                <a:effectLst/>
                <a:uLnTx/>
                <a:uFillTx/>
                <a:ea typeface="+mn-ea"/>
                <a:cs typeface="+mn-cs"/>
              </a:rPr>
              <a:t>30,133 runs, while Rajasthan (RR) has scored the least runs 22,838 runs. </a:t>
            </a:r>
          </a:p>
        </p:txBody>
      </p:sp>
    </p:spTree>
    <p:extLst>
      <p:ext uri="{BB962C8B-B14F-4D97-AF65-F5344CB8AC3E}">
        <p14:creationId xmlns:p14="http://schemas.microsoft.com/office/powerpoint/2010/main" val="41217708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D0E1C262-9D42-48B7-811C-B781F41DA376}"/>
              </a:ext>
            </a:extLst>
          </p:cNvPr>
          <p:cNvSpPr>
            <a:spLocks noGrp="1"/>
          </p:cNvSpPr>
          <p:nvPr>
            <p:ph type="title"/>
          </p:nvPr>
        </p:nvSpPr>
        <p:spPr>
          <a:xfrm>
            <a:off x="952499" y="1137856"/>
            <a:ext cx="4941477" cy="610863"/>
          </a:xfrm>
        </p:spPr>
        <p:txBody>
          <a:bodyPr/>
          <a:lstStyle/>
          <a:p>
            <a:r>
              <a:rPr lang="en-IN" dirty="0"/>
              <a:t>CONCLUSION</a:t>
            </a:r>
          </a:p>
        </p:txBody>
      </p:sp>
      <p:sp>
        <p:nvSpPr>
          <p:cNvPr id="13" name="Text Placeholder 12">
            <a:extLst>
              <a:ext uri="{FF2B5EF4-FFF2-40B4-BE49-F238E27FC236}">
                <a16:creationId xmlns:a16="http://schemas.microsoft.com/office/drawing/2014/main" id="{36AD45F2-6D53-40F7-929D-B880BA2C6D2D}"/>
              </a:ext>
            </a:extLst>
          </p:cNvPr>
          <p:cNvSpPr>
            <a:spLocks noGrp="1"/>
          </p:cNvSpPr>
          <p:nvPr>
            <p:ph type="body" sz="quarter" idx="11"/>
          </p:nvPr>
        </p:nvSpPr>
        <p:spPr>
          <a:xfrm>
            <a:off x="952499" y="2108208"/>
            <a:ext cx="11081350" cy="3611936"/>
          </a:xfrm>
        </p:spPr>
        <p:txBody>
          <a:bodyPr/>
          <a:lstStyle/>
          <a:p>
            <a:pPr marL="0" indent="0">
              <a:lnSpc>
                <a:spcPct val="100000"/>
              </a:lnSpc>
              <a:buNone/>
            </a:pPr>
            <a:r>
              <a:rPr lang="en-US" dirty="0"/>
              <a:t>The three main results from the analysis are as follows:</a:t>
            </a:r>
          </a:p>
          <a:p>
            <a:pPr marL="0" indent="0">
              <a:lnSpc>
                <a:spcPct val="100000"/>
              </a:lnSpc>
              <a:buNone/>
            </a:pPr>
            <a:r>
              <a:rPr lang="en-IN" sz="1400" b="1" dirty="0">
                <a:effectLst/>
                <a:ea typeface="Times New Roman" panose="02020603050405020304" pitchFamily="18" charset="0"/>
              </a:rPr>
              <a:t>Methods developed:</a:t>
            </a:r>
            <a:endParaRPr lang="en-US" b="1" dirty="0">
              <a:effectLst/>
              <a:ea typeface="Times New Roman" panose="02020603050405020304" pitchFamily="18" charset="0"/>
            </a:endParaRPr>
          </a:p>
          <a:p>
            <a:pPr marL="0" indent="0">
              <a:lnSpc>
                <a:spcPct val="100000"/>
              </a:lnSpc>
              <a:buNone/>
            </a:pPr>
            <a:r>
              <a:rPr lang="en-US" b="1" dirty="0">
                <a:ea typeface="Times New Roman" panose="02020603050405020304" pitchFamily="18" charset="0"/>
              </a:rPr>
              <a:t>    </a:t>
            </a:r>
            <a:r>
              <a:rPr lang="en-US" dirty="0">
                <a:ea typeface="Times New Roman" panose="02020603050405020304" pitchFamily="18" charset="0"/>
              </a:rPr>
              <a:t>In this a </a:t>
            </a:r>
            <a:r>
              <a:rPr lang="en-IN" sz="1400" dirty="0">
                <a:effectLst/>
                <a:ea typeface="Times New Roman" panose="02020603050405020304" pitchFamily="18" charset="0"/>
              </a:rPr>
              <a:t>detailed summary of the methods used, how they are chosen to do a specific task and how they are used to get best result out of the datase</a:t>
            </a:r>
            <a:r>
              <a:rPr lang="en-IN" sz="1400" dirty="0">
                <a:ea typeface="Times New Roman" panose="02020603050405020304" pitchFamily="18" charset="0"/>
              </a:rPr>
              <a:t>ts will be provided. </a:t>
            </a:r>
            <a:r>
              <a:rPr lang="en-IN" sz="1400" dirty="0">
                <a:effectLst/>
                <a:ea typeface="Times New Roman" panose="02020603050405020304" pitchFamily="18" charset="0"/>
              </a:rPr>
              <a:t>Insight will be provided on how methods are used to know about relation between csv sheets, tableau, and visualization with help of data analysis.</a:t>
            </a:r>
          </a:p>
          <a:p>
            <a:pPr marL="0" indent="0">
              <a:lnSpc>
                <a:spcPct val="100000"/>
              </a:lnSpc>
              <a:buNone/>
            </a:pPr>
            <a:r>
              <a:rPr lang="en-IN" sz="1400" dirty="0">
                <a:ea typeface="Times New Roman" panose="02020603050405020304" pitchFamily="18" charset="0"/>
              </a:rPr>
              <a:t>2. </a:t>
            </a:r>
            <a:r>
              <a:rPr lang="en-IN" sz="1400" b="1" dirty="0">
                <a:effectLst/>
                <a:ea typeface="Times New Roman" panose="02020603050405020304" pitchFamily="18" charset="0"/>
              </a:rPr>
              <a:t>Model to predict:</a:t>
            </a:r>
            <a:endParaRPr lang="en-IN" sz="1400" dirty="0">
              <a:effectLst/>
              <a:ea typeface="Times New Roman" panose="02020603050405020304" pitchFamily="18" charset="0"/>
            </a:endParaRPr>
          </a:p>
          <a:p>
            <a:pPr marL="0" indent="0">
              <a:lnSpc>
                <a:spcPct val="100000"/>
              </a:lnSpc>
              <a:buNone/>
            </a:pPr>
            <a:r>
              <a:rPr lang="en-IN" sz="1400" dirty="0">
                <a:effectLst/>
                <a:ea typeface="Times New Roman" panose="02020603050405020304" pitchFamily="18" charset="0"/>
              </a:rPr>
              <a:t> Project will deliver the various ways to correlate variables of data and will provide a great overview of data. Our team will also provide different charts in form of visualization to understand analysis easily for future reference.</a:t>
            </a:r>
          </a:p>
          <a:p>
            <a:pPr marL="0" indent="0">
              <a:lnSpc>
                <a:spcPct val="100000"/>
              </a:lnSpc>
              <a:buNone/>
            </a:pPr>
            <a:r>
              <a:rPr lang="en-IN" sz="1400" b="1" dirty="0">
                <a:effectLst/>
                <a:ea typeface="Times New Roman" panose="02020603050405020304" pitchFamily="18" charset="0"/>
              </a:rPr>
              <a:t>3.Analysis of data</a:t>
            </a:r>
            <a:r>
              <a:rPr lang="en-IN" sz="1400" dirty="0">
                <a:effectLst/>
                <a:ea typeface="Times New Roman" panose="02020603050405020304" pitchFamily="18" charset="0"/>
              </a:rPr>
              <a:t>: </a:t>
            </a:r>
          </a:p>
          <a:p>
            <a:pPr marL="0" indent="0">
              <a:lnSpc>
                <a:spcPct val="100000"/>
              </a:lnSpc>
              <a:buNone/>
            </a:pPr>
            <a:r>
              <a:rPr lang="en-IN" sz="1400" dirty="0">
                <a:effectLst/>
                <a:ea typeface="Times New Roman" panose="02020603050405020304" pitchFamily="18" charset="0"/>
              </a:rPr>
              <a:t>this project will provide a well-managed dashboard on tableau with reference to other documents and material used to carry out this project. our team will provide a detailed narrative summary of each step of project.</a:t>
            </a:r>
          </a:p>
          <a:p>
            <a:pPr marL="0" indent="0">
              <a:lnSpc>
                <a:spcPct val="100000"/>
              </a:lnSpc>
              <a:buNone/>
            </a:pPr>
            <a:r>
              <a:rPr lang="en-IN" sz="1400" dirty="0">
                <a:ea typeface="Times New Roman" panose="02020603050405020304" pitchFamily="18" charset="0"/>
              </a:rPr>
              <a:t>Analysis on Batting, Fielding and Bowling with different aspects will provide detailed information about various variables.</a:t>
            </a:r>
            <a:endParaRPr lang="en-IN" sz="1400" dirty="0">
              <a:effectLst/>
              <a:ea typeface="Times New Roman" panose="02020603050405020304" pitchFamily="18" charset="0"/>
            </a:endParaRPr>
          </a:p>
          <a:p>
            <a:endParaRPr lang="en-IN" sz="1400" dirty="0"/>
          </a:p>
        </p:txBody>
      </p:sp>
    </p:spTree>
    <p:extLst>
      <p:ext uri="{BB962C8B-B14F-4D97-AF65-F5344CB8AC3E}">
        <p14:creationId xmlns:p14="http://schemas.microsoft.com/office/powerpoint/2010/main" val="10781733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F3D98-3C30-4CFC-8643-C81E829C8C25}"/>
              </a:ext>
            </a:extLst>
          </p:cNvPr>
          <p:cNvSpPr>
            <a:spLocks noGrp="1"/>
          </p:cNvSpPr>
          <p:nvPr>
            <p:ph type="title"/>
          </p:nvPr>
        </p:nvSpPr>
        <p:spPr/>
        <p:txBody>
          <a:bodyPr/>
          <a:lstStyle/>
          <a:p>
            <a:r>
              <a:rPr lang="en-US" dirty="0"/>
              <a:t>Thank you</a:t>
            </a:r>
          </a:p>
        </p:txBody>
      </p:sp>
      <p:pic>
        <p:nvPicPr>
          <p:cNvPr id="13" name="Picture Placeholder 12" descr="Portrait of a team member">
            <a:extLst>
              <a:ext uri="{FF2B5EF4-FFF2-40B4-BE49-F238E27FC236}">
                <a16:creationId xmlns:a16="http://schemas.microsoft.com/office/drawing/2014/main" id="{EC944911-7CDD-41CC-A7F0-5B0CF85D545C}"/>
              </a:ext>
              <a:ext uri="{C183D7F6-B498-43B3-948B-1728B52AA6E4}">
                <adec:decorative xmlns:adec="http://schemas.microsoft.com/office/drawing/2017/decorative" val="0"/>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a:fillRect/>
          </a:stretch>
        </p:blipFill>
        <p:spPr/>
      </p:pic>
      <p:pic>
        <p:nvPicPr>
          <p:cNvPr id="14" name="Picture 13" descr="Logo, company name&#10;&#10;Description automatically generated">
            <a:extLst>
              <a:ext uri="{FF2B5EF4-FFF2-40B4-BE49-F238E27FC236}">
                <a16:creationId xmlns:a16="http://schemas.microsoft.com/office/drawing/2014/main" id="{B9B5797F-DA55-4B29-ADB4-C90CB6EC36F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07623" y="3429000"/>
            <a:ext cx="3467819" cy="2389518"/>
          </a:xfrm>
          <a:prstGeom prst="rect">
            <a:avLst/>
          </a:prstGeom>
        </p:spPr>
      </p:pic>
    </p:spTree>
    <p:extLst>
      <p:ext uri="{BB962C8B-B14F-4D97-AF65-F5344CB8AC3E}">
        <p14:creationId xmlns:p14="http://schemas.microsoft.com/office/powerpoint/2010/main" val="23366773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54756-A790-C845-A85F-35391529E591}"/>
              </a:ext>
            </a:extLst>
          </p:cNvPr>
          <p:cNvSpPr>
            <a:spLocks noGrp="1"/>
          </p:cNvSpPr>
          <p:nvPr>
            <p:ph type="title"/>
          </p:nvPr>
        </p:nvSpPr>
        <p:spPr>
          <a:xfrm>
            <a:off x="964023" y="879063"/>
            <a:ext cx="4941477" cy="610863"/>
          </a:xfrm>
        </p:spPr>
        <p:txBody>
          <a:bodyPr/>
          <a:lstStyle/>
          <a:p>
            <a:r>
              <a:rPr lang="en-US" dirty="0"/>
              <a:t>Agenda</a:t>
            </a:r>
          </a:p>
        </p:txBody>
      </p:sp>
      <p:sp>
        <p:nvSpPr>
          <p:cNvPr id="4" name="Text Placeholder 3">
            <a:extLst>
              <a:ext uri="{FF2B5EF4-FFF2-40B4-BE49-F238E27FC236}">
                <a16:creationId xmlns:a16="http://schemas.microsoft.com/office/drawing/2014/main" id="{C7EC6698-132B-1143-A2A9-00A97D9572D8}"/>
              </a:ext>
            </a:extLst>
          </p:cNvPr>
          <p:cNvSpPr>
            <a:spLocks noGrp="1"/>
          </p:cNvSpPr>
          <p:nvPr>
            <p:ph type="body" sz="quarter" idx="14"/>
          </p:nvPr>
        </p:nvSpPr>
        <p:spPr>
          <a:xfrm>
            <a:off x="952500" y="2107261"/>
            <a:ext cx="2133600" cy="205837"/>
          </a:xfrm>
        </p:spPr>
        <p:txBody>
          <a:bodyPr/>
          <a:lstStyle/>
          <a:p>
            <a:r>
              <a:rPr lang="en-US" dirty="0"/>
              <a:t>01. Introduction</a:t>
            </a:r>
          </a:p>
        </p:txBody>
      </p:sp>
      <p:sp>
        <p:nvSpPr>
          <p:cNvPr id="6" name="Text Placeholder 5">
            <a:extLst>
              <a:ext uri="{FF2B5EF4-FFF2-40B4-BE49-F238E27FC236}">
                <a16:creationId xmlns:a16="http://schemas.microsoft.com/office/drawing/2014/main" id="{C0015C52-08ED-464E-B7E8-24892D9C1319}"/>
              </a:ext>
            </a:extLst>
          </p:cNvPr>
          <p:cNvSpPr>
            <a:spLocks noGrp="1"/>
          </p:cNvSpPr>
          <p:nvPr>
            <p:ph type="body" sz="quarter" idx="16"/>
          </p:nvPr>
        </p:nvSpPr>
        <p:spPr>
          <a:xfrm>
            <a:off x="3663042" y="2107262"/>
            <a:ext cx="2128157" cy="205837"/>
          </a:xfrm>
        </p:spPr>
        <p:txBody>
          <a:bodyPr/>
          <a:lstStyle/>
          <a:p>
            <a:r>
              <a:rPr lang="en-US" dirty="0"/>
              <a:t>02. Match Analysis</a:t>
            </a:r>
          </a:p>
        </p:txBody>
      </p:sp>
      <p:sp>
        <p:nvSpPr>
          <p:cNvPr id="8" name="Text Placeholder 7">
            <a:extLst>
              <a:ext uri="{FF2B5EF4-FFF2-40B4-BE49-F238E27FC236}">
                <a16:creationId xmlns:a16="http://schemas.microsoft.com/office/drawing/2014/main" id="{B32B0C1D-C221-7C47-B7D6-77E7BDB41749}"/>
              </a:ext>
            </a:extLst>
          </p:cNvPr>
          <p:cNvSpPr>
            <a:spLocks noGrp="1"/>
          </p:cNvSpPr>
          <p:nvPr>
            <p:ph type="body" sz="quarter" idx="20"/>
          </p:nvPr>
        </p:nvSpPr>
        <p:spPr>
          <a:xfrm>
            <a:off x="952500" y="4444924"/>
            <a:ext cx="2133600" cy="205837"/>
          </a:xfrm>
        </p:spPr>
        <p:txBody>
          <a:bodyPr/>
          <a:lstStyle/>
          <a:p>
            <a:r>
              <a:rPr lang="en-US" dirty="0"/>
              <a:t>03. Bowling Analysis</a:t>
            </a:r>
          </a:p>
        </p:txBody>
      </p:sp>
      <p:sp>
        <p:nvSpPr>
          <p:cNvPr id="10" name="Text Placeholder 9">
            <a:extLst>
              <a:ext uri="{FF2B5EF4-FFF2-40B4-BE49-F238E27FC236}">
                <a16:creationId xmlns:a16="http://schemas.microsoft.com/office/drawing/2014/main" id="{69BD3932-D1D0-1045-BD96-8B26F11B8515}"/>
              </a:ext>
            </a:extLst>
          </p:cNvPr>
          <p:cNvSpPr>
            <a:spLocks noGrp="1"/>
          </p:cNvSpPr>
          <p:nvPr>
            <p:ph type="body" sz="quarter" idx="22"/>
          </p:nvPr>
        </p:nvSpPr>
        <p:spPr>
          <a:xfrm>
            <a:off x="3663042" y="4419884"/>
            <a:ext cx="2128157" cy="205837"/>
          </a:xfrm>
        </p:spPr>
        <p:txBody>
          <a:bodyPr/>
          <a:lstStyle/>
          <a:p>
            <a:r>
              <a:rPr lang="en-US" dirty="0"/>
              <a:t>04. Feilding Analysis</a:t>
            </a:r>
          </a:p>
        </p:txBody>
      </p:sp>
      <p:sp>
        <p:nvSpPr>
          <p:cNvPr id="12" name="Text Placeholder 11">
            <a:extLst>
              <a:ext uri="{FF2B5EF4-FFF2-40B4-BE49-F238E27FC236}">
                <a16:creationId xmlns:a16="http://schemas.microsoft.com/office/drawing/2014/main" id="{B115086E-2AC3-4F4D-8F85-104CFA64FECF}"/>
              </a:ext>
            </a:extLst>
          </p:cNvPr>
          <p:cNvSpPr>
            <a:spLocks noGrp="1"/>
          </p:cNvSpPr>
          <p:nvPr>
            <p:ph type="body" sz="quarter" idx="24"/>
          </p:nvPr>
        </p:nvSpPr>
        <p:spPr>
          <a:xfrm>
            <a:off x="6368141" y="4419884"/>
            <a:ext cx="2328372" cy="205837"/>
          </a:xfrm>
        </p:spPr>
        <p:txBody>
          <a:bodyPr/>
          <a:lstStyle/>
          <a:p>
            <a:r>
              <a:rPr lang="en-US" dirty="0"/>
              <a:t>05. Batting Analysis</a:t>
            </a:r>
          </a:p>
        </p:txBody>
      </p:sp>
      <p:pic>
        <p:nvPicPr>
          <p:cNvPr id="23" name="Picture 22" descr="Logo&#10;&#10;Description automatically generated with medium confidence">
            <a:extLst>
              <a:ext uri="{FF2B5EF4-FFF2-40B4-BE49-F238E27FC236}">
                <a16:creationId xmlns:a16="http://schemas.microsoft.com/office/drawing/2014/main" id="{F79CCE5D-BAB2-4B4D-9C69-E71610334C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5042" y="2594935"/>
            <a:ext cx="1796015" cy="1229358"/>
          </a:xfrm>
          <a:prstGeom prst="rect">
            <a:avLst/>
          </a:prstGeom>
        </p:spPr>
      </p:pic>
      <p:pic>
        <p:nvPicPr>
          <p:cNvPr id="24" name="Picture 23" descr="Logo, company name&#10;&#10;Description automatically generated">
            <a:extLst>
              <a:ext uri="{FF2B5EF4-FFF2-40B4-BE49-F238E27FC236}">
                <a16:creationId xmlns:a16="http://schemas.microsoft.com/office/drawing/2014/main" id="{8C91EB64-B554-42F2-AACE-71A7031295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63042" y="2432767"/>
            <a:ext cx="1926875" cy="1711034"/>
          </a:xfrm>
          <a:prstGeom prst="rect">
            <a:avLst/>
          </a:prstGeom>
        </p:spPr>
      </p:pic>
      <p:pic>
        <p:nvPicPr>
          <p:cNvPr id="26" name="Picture 25" descr="A person wearing a hat&#10;&#10;Description automatically generated with medium confidence">
            <a:extLst>
              <a:ext uri="{FF2B5EF4-FFF2-40B4-BE49-F238E27FC236}">
                <a16:creationId xmlns:a16="http://schemas.microsoft.com/office/drawing/2014/main" id="{6490A846-BBD6-4DD0-8E37-6E3749D370C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65719" y="4951226"/>
            <a:ext cx="1368923" cy="1409671"/>
          </a:xfrm>
          <a:prstGeom prst="rect">
            <a:avLst/>
          </a:prstGeom>
        </p:spPr>
      </p:pic>
      <p:pic>
        <p:nvPicPr>
          <p:cNvPr id="32" name="Picture 31">
            <a:extLst>
              <a:ext uri="{FF2B5EF4-FFF2-40B4-BE49-F238E27FC236}">
                <a16:creationId xmlns:a16="http://schemas.microsoft.com/office/drawing/2014/main" id="{7A7F0FEF-AFAF-4A17-942C-0C6A9F104ACE}"/>
              </a:ext>
            </a:extLst>
          </p:cNvPr>
          <p:cNvPicPr>
            <a:picLocks noChangeAspect="1"/>
          </p:cNvPicPr>
          <p:nvPr/>
        </p:nvPicPr>
        <p:blipFill>
          <a:blip r:embed="rId5"/>
          <a:stretch>
            <a:fillRect/>
          </a:stretch>
        </p:blipFill>
        <p:spPr>
          <a:xfrm>
            <a:off x="1244861" y="4782263"/>
            <a:ext cx="1469484" cy="1578634"/>
          </a:xfrm>
          <a:prstGeom prst="rect">
            <a:avLst/>
          </a:prstGeom>
        </p:spPr>
      </p:pic>
      <p:pic>
        <p:nvPicPr>
          <p:cNvPr id="34" name="Picture 33">
            <a:extLst>
              <a:ext uri="{FF2B5EF4-FFF2-40B4-BE49-F238E27FC236}">
                <a16:creationId xmlns:a16="http://schemas.microsoft.com/office/drawing/2014/main" id="{08C0E7C1-C4EB-4E6D-BF99-7534B22F9F2B}"/>
              </a:ext>
            </a:extLst>
          </p:cNvPr>
          <p:cNvPicPr>
            <a:picLocks noChangeAspect="1"/>
          </p:cNvPicPr>
          <p:nvPr/>
        </p:nvPicPr>
        <p:blipFill>
          <a:blip r:embed="rId6"/>
          <a:stretch>
            <a:fillRect/>
          </a:stretch>
        </p:blipFill>
        <p:spPr>
          <a:xfrm>
            <a:off x="6757360" y="4782264"/>
            <a:ext cx="1211940" cy="1578634"/>
          </a:xfrm>
          <a:prstGeom prst="rect">
            <a:avLst/>
          </a:prstGeom>
        </p:spPr>
      </p:pic>
    </p:spTree>
    <p:extLst>
      <p:ext uri="{BB962C8B-B14F-4D97-AF65-F5344CB8AC3E}">
        <p14:creationId xmlns:p14="http://schemas.microsoft.com/office/powerpoint/2010/main" val="2898609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353F689-2E51-BF4F-AE47-7CEB7CC4C52A}"/>
              </a:ext>
            </a:extLst>
          </p:cNvPr>
          <p:cNvSpPr>
            <a:spLocks noGrp="1"/>
          </p:cNvSpPr>
          <p:nvPr>
            <p:ph type="title"/>
          </p:nvPr>
        </p:nvSpPr>
        <p:spPr>
          <a:xfrm>
            <a:off x="927922" y="1226704"/>
            <a:ext cx="4941477" cy="610863"/>
          </a:xfrm>
        </p:spPr>
        <p:txBody>
          <a:bodyPr/>
          <a:lstStyle/>
          <a:p>
            <a:r>
              <a:rPr lang="en-US" dirty="0"/>
              <a:t>Introduction</a:t>
            </a:r>
          </a:p>
        </p:txBody>
      </p:sp>
      <p:sp>
        <p:nvSpPr>
          <p:cNvPr id="4" name="Text Placeholder 3">
            <a:extLst>
              <a:ext uri="{FF2B5EF4-FFF2-40B4-BE49-F238E27FC236}">
                <a16:creationId xmlns:a16="http://schemas.microsoft.com/office/drawing/2014/main" id="{A17F80A9-6337-524E-AC61-32C5AFEE8E6D}"/>
              </a:ext>
            </a:extLst>
          </p:cNvPr>
          <p:cNvSpPr>
            <a:spLocks noGrp="1"/>
          </p:cNvSpPr>
          <p:nvPr>
            <p:ph type="body" sz="quarter" idx="11"/>
          </p:nvPr>
        </p:nvSpPr>
        <p:spPr>
          <a:xfrm>
            <a:off x="952499" y="2289362"/>
            <a:ext cx="4953001" cy="2864135"/>
          </a:xfrm>
        </p:spPr>
        <p:txBody>
          <a:bodyPr/>
          <a:lstStyle/>
          <a:p>
            <a:r>
              <a:rPr lang="en-GB" dirty="0"/>
              <a:t>After India’s first world cup win in 2007 after 24 years, it was major tournament win for INDIA after a very long time. BCCI (Board of Cricket Control) took this opportunity as a golden chance to start a business of franchise based fast format cricket league which will be known as IPL (Indian Premier League) and the idea was similar to premier league of England and NBA of United states. The tournament has been a successful business venture and excellent instrument for cricket lovers from across the globe and have market value of US $6.3bil dollars in last 13 years which is an explosive growth.</a:t>
            </a:r>
            <a:endParaRPr lang="en-US" dirty="0"/>
          </a:p>
        </p:txBody>
      </p:sp>
      <p:pic>
        <p:nvPicPr>
          <p:cNvPr id="20" name="Picture 19" descr="Logo&#10;&#10;Description automatically generated with medium confidence">
            <a:extLst>
              <a:ext uri="{FF2B5EF4-FFF2-40B4-BE49-F238E27FC236}">
                <a16:creationId xmlns:a16="http://schemas.microsoft.com/office/drawing/2014/main" id="{3D8A6B86-A112-41C8-8625-3FA2EB08DF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51834" y="536822"/>
            <a:ext cx="2411828" cy="1650877"/>
          </a:xfrm>
          <a:prstGeom prst="rect">
            <a:avLst/>
          </a:prstGeom>
        </p:spPr>
      </p:pic>
      <p:pic>
        <p:nvPicPr>
          <p:cNvPr id="22" name="Picture 21" descr="Logo&#10;&#10;Description automatically generated">
            <a:extLst>
              <a:ext uri="{FF2B5EF4-FFF2-40B4-BE49-F238E27FC236}">
                <a16:creationId xmlns:a16="http://schemas.microsoft.com/office/drawing/2014/main" id="{49916F30-51DD-44FE-9C40-2543569B2D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84885" y="3233128"/>
            <a:ext cx="1191603" cy="982142"/>
          </a:xfrm>
          <a:prstGeom prst="rect">
            <a:avLst/>
          </a:prstGeom>
        </p:spPr>
      </p:pic>
      <p:pic>
        <p:nvPicPr>
          <p:cNvPr id="24" name="Picture 23" descr="Logo&#10;&#10;Description automatically generated">
            <a:extLst>
              <a:ext uri="{FF2B5EF4-FFF2-40B4-BE49-F238E27FC236}">
                <a16:creationId xmlns:a16="http://schemas.microsoft.com/office/drawing/2014/main" id="{58A95B5C-E9A7-42FE-8893-39AC8E01092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51834" y="3118852"/>
            <a:ext cx="1205154" cy="1205154"/>
          </a:xfrm>
          <a:prstGeom prst="rect">
            <a:avLst/>
          </a:prstGeom>
        </p:spPr>
      </p:pic>
      <p:pic>
        <p:nvPicPr>
          <p:cNvPr id="26" name="Picture 25" descr="Logo&#10;&#10;Description automatically generated">
            <a:extLst>
              <a:ext uri="{FF2B5EF4-FFF2-40B4-BE49-F238E27FC236}">
                <a16:creationId xmlns:a16="http://schemas.microsoft.com/office/drawing/2014/main" id="{6155A3E9-6D55-4539-90F1-5780F694F89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41716" y="4791808"/>
            <a:ext cx="1166413" cy="1349151"/>
          </a:xfrm>
          <a:prstGeom prst="rect">
            <a:avLst/>
          </a:prstGeom>
        </p:spPr>
      </p:pic>
      <p:pic>
        <p:nvPicPr>
          <p:cNvPr id="28" name="Picture 27" descr="Logo&#10;&#10;Description automatically generated">
            <a:extLst>
              <a:ext uri="{FF2B5EF4-FFF2-40B4-BE49-F238E27FC236}">
                <a16:creationId xmlns:a16="http://schemas.microsoft.com/office/drawing/2014/main" id="{F5F61D9A-9B14-4265-B7A5-E78CCA35D77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117085" y="4749259"/>
            <a:ext cx="874652" cy="1349151"/>
          </a:xfrm>
          <a:prstGeom prst="rect">
            <a:avLst/>
          </a:prstGeom>
        </p:spPr>
      </p:pic>
      <p:pic>
        <p:nvPicPr>
          <p:cNvPr id="30" name="Picture 29" descr="Logo&#10;&#10;Description automatically generated">
            <a:extLst>
              <a:ext uri="{FF2B5EF4-FFF2-40B4-BE49-F238E27FC236}">
                <a16:creationId xmlns:a16="http://schemas.microsoft.com/office/drawing/2014/main" id="{87B0027D-32CF-45AF-AB65-29B303E98F9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498380" y="3233128"/>
            <a:ext cx="1209749" cy="1069163"/>
          </a:xfrm>
          <a:prstGeom prst="rect">
            <a:avLst/>
          </a:prstGeom>
        </p:spPr>
      </p:pic>
      <p:pic>
        <p:nvPicPr>
          <p:cNvPr id="32" name="Picture 31" descr="A picture containing text&#10;&#10;Description automatically generated">
            <a:extLst>
              <a:ext uri="{FF2B5EF4-FFF2-40B4-BE49-F238E27FC236}">
                <a16:creationId xmlns:a16="http://schemas.microsoft.com/office/drawing/2014/main" id="{5FB522E4-F84F-4230-A789-CBA7A8095A4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156988" y="4670302"/>
            <a:ext cx="1507067" cy="1507067"/>
          </a:xfrm>
          <a:prstGeom prst="rect">
            <a:avLst/>
          </a:prstGeom>
        </p:spPr>
      </p:pic>
      <p:pic>
        <p:nvPicPr>
          <p:cNvPr id="34" name="Picture 33" descr="A picture containing logo&#10;&#10;Description automatically generated">
            <a:extLst>
              <a:ext uri="{FF2B5EF4-FFF2-40B4-BE49-F238E27FC236}">
                <a16:creationId xmlns:a16="http://schemas.microsoft.com/office/drawing/2014/main" id="{4019B86A-5B54-405C-85E1-96FA7F7AC2D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777398" y="3233128"/>
            <a:ext cx="1311230" cy="982142"/>
          </a:xfrm>
          <a:prstGeom prst="rect">
            <a:avLst/>
          </a:prstGeom>
        </p:spPr>
      </p:pic>
      <p:pic>
        <p:nvPicPr>
          <p:cNvPr id="36" name="Picture 35" descr="Logo, company name&#10;&#10;Description automatically generated">
            <a:extLst>
              <a:ext uri="{FF2B5EF4-FFF2-40B4-BE49-F238E27FC236}">
                <a16:creationId xmlns:a16="http://schemas.microsoft.com/office/drawing/2014/main" id="{7FCA54E1-1F8B-42EE-BABE-0A9C99E5EEC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570875" y="4839118"/>
            <a:ext cx="1507067" cy="1338251"/>
          </a:xfrm>
          <a:prstGeom prst="rect">
            <a:avLst/>
          </a:prstGeom>
        </p:spPr>
      </p:pic>
    </p:spTree>
    <p:extLst>
      <p:ext uri="{BB962C8B-B14F-4D97-AF65-F5344CB8AC3E}">
        <p14:creationId xmlns:p14="http://schemas.microsoft.com/office/powerpoint/2010/main" val="3912460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353F689-2E51-BF4F-AE47-7CEB7CC4C52A}"/>
              </a:ext>
            </a:extLst>
          </p:cNvPr>
          <p:cNvSpPr>
            <a:spLocks noGrp="1"/>
          </p:cNvSpPr>
          <p:nvPr>
            <p:ph type="title"/>
          </p:nvPr>
        </p:nvSpPr>
        <p:spPr>
          <a:xfrm>
            <a:off x="927922" y="1226704"/>
            <a:ext cx="4941477" cy="610863"/>
          </a:xfrm>
        </p:spPr>
        <p:txBody>
          <a:bodyPr/>
          <a:lstStyle/>
          <a:p>
            <a:r>
              <a:rPr lang="en-US" dirty="0"/>
              <a:t>Project Statement</a:t>
            </a:r>
          </a:p>
        </p:txBody>
      </p:sp>
      <p:sp>
        <p:nvSpPr>
          <p:cNvPr id="4" name="Text Placeholder 3">
            <a:extLst>
              <a:ext uri="{FF2B5EF4-FFF2-40B4-BE49-F238E27FC236}">
                <a16:creationId xmlns:a16="http://schemas.microsoft.com/office/drawing/2014/main" id="{A17F80A9-6337-524E-AC61-32C5AFEE8E6D}"/>
              </a:ext>
            </a:extLst>
          </p:cNvPr>
          <p:cNvSpPr>
            <a:spLocks noGrp="1"/>
          </p:cNvSpPr>
          <p:nvPr>
            <p:ph type="body" sz="quarter" idx="11"/>
          </p:nvPr>
        </p:nvSpPr>
        <p:spPr>
          <a:xfrm>
            <a:off x="952499" y="2289362"/>
            <a:ext cx="10494754" cy="2864135"/>
          </a:xfrm>
        </p:spPr>
        <p:txBody>
          <a:bodyPr/>
          <a:lstStyle/>
          <a:p>
            <a:pPr marL="0" indent="0">
              <a:lnSpc>
                <a:spcPct val="100000"/>
              </a:lnSpc>
              <a:buNone/>
            </a:pPr>
            <a:r>
              <a:rPr lang="en-IN" sz="1600" dirty="0">
                <a:effectLst/>
                <a:ea typeface="Times New Roman" panose="02020603050405020304" pitchFamily="18" charset="0"/>
              </a:rPr>
              <a:t>Our team will be performing a descriptive data analysis of IPL matches played between 2008-2020 in order to gain meaningful insights and recognize patterns and relationships between various attributes.</a:t>
            </a:r>
          </a:p>
          <a:p>
            <a:pPr marL="0" indent="0">
              <a:lnSpc>
                <a:spcPct val="100000"/>
              </a:lnSpc>
              <a:buNone/>
            </a:pPr>
            <a:r>
              <a:rPr lang="en-IN" sz="1600" dirty="0"/>
              <a:t>The main points to cover in this project are as follows:</a:t>
            </a:r>
          </a:p>
          <a:p>
            <a:pPr marL="0" indent="0">
              <a:lnSpc>
                <a:spcPct val="100000"/>
              </a:lnSpc>
              <a:buNone/>
            </a:pPr>
            <a:r>
              <a:rPr lang="en-IN" sz="1600" dirty="0">
                <a:effectLst/>
                <a:ea typeface="Times New Roman" panose="02020603050405020304" pitchFamily="18" charset="0"/>
              </a:rPr>
              <a:t>1. Comparing the home wins and away wins of multiple teams to visualize which team is stronger on the home ground and which one is stronger on the away ground, and which are all keeping up in both, these visualizations will help figure out the strong winning ratios of teams based upon the ground.</a:t>
            </a:r>
          </a:p>
          <a:p>
            <a:pPr marL="0" indent="0">
              <a:lnSpc>
                <a:spcPct val="100000"/>
              </a:lnSpc>
              <a:buNone/>
            </a:pPr>
            <a:r>
              <a:rPr lang="en-IN" sz="1600" dirty="0">
                <a:ea typeface="Times New Roman" panose="02020603050405020304" pitchFamily="18" charset="0"/>
              </a:rPr>
              <a:t>2. </a:t>
            </a:r>
            <a:r>
              <a:rPr lang="en-IN" sz="1600" dirty="0">
                <a:effectLst/>
                <a:ea typeface="Times New Roman" panose="02020603050405020304" pitchFamily="18" charset="0"/>
              </a:rPr>
              <a:t>Comparing bowler vs batsman also helps to identify the winning probability of the match.</a:t>
            </a:r>
          </a:p>
          <a:p>
            <a:pPr marL="0" indent="0">
              <a:lnSpc>
                <a:spcPct val="100000"/>
              </a:lnSpc>
              <a:buNone/>
            </a:pPr>
            <a:r>
              <a:rPr lang="en-IN" sz="1600" dirty="0">
                <a:ea typeface="Times New Roman" panose="02020603050405020304" pitchFamily="18" charset="0"/>
              </a:rPr>
              <a:t>3. T</a:t>
            </a:r>
            <a:r>
              <a:rPr lang="en-IN" sz="1600" dirty="0">
                <a:effectLst/>
                <a:ea typeface="Times New Roman" panose="02020603050405020304" pitchFamily="18" charset="0"/>
              </a:rPr>
              <a:t>he players and the average runs they scored to predict the outcome of their performance in the upcoming game.</a:t>
            </a:r>
          </a:p>
          <a:p>
            <a:pPr marL="0" indent="0">
              <a:lnSpc>
                <a:spcPct val="100000"/>
              </a:lnSpc>
              <a:buNone/>
            </a:pPr>
            <a:r>
              <a:rPr lang="en-IN" sz="1600" dirty="0">
                <a:ea typeface="Times New Roman" panose="02020603050405020304" pitchFamily="18" charset="0"/>
              </a:rPr>
              <a:t>4. Predicting the future performance of Batsmen and Bowlers based on previous performances. </a:t>
            </a:r>
            <a:endParaRPr lang="en-IN" sz="1600" dirty="0">
              <a:effectLst/>
              <a:ea typeface="Times New Roman" panose="02020603050405020304" pitchFamily="18" charset="0"/>
            </a:endParaRPr>
          </a:p>
        </p:txBody>
      </p:sp>
      <p:pic>
        <p:nvPicPr>
          <p:cNvPr id="20" name="Picture 19" descr="Logo&#10;&#10;Description automatically generated with medium confidence">
            <a:extLst>
              <a:ext uri="{FF2B5EF4-FFF2-40B4-BE49-F238E27FC236}">
                <a16:creationId xmlns:a16="http://schemas.microsoft.com/office/drawing/2014/main" id="{3D8A6B86-A112-41C8-8625-3FA2EB08DF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26951" y="122754"/>
            <a:ext cx="2411828" cy="1650877"/>
          </a:xfrm>
          <a:prstGeom prst="rect">
            <a:avLst/>
          </a:prstGeom>
        </p:spPr>
      </p:pic>
    </p:spTree>
    <p:extLst>
      <p:ext uri="{BB962C8B-B14F-4D97-AF65-F5344CB8AC3E}">
        <p14:creationId xmlns:p14="http://schemas.microsoft.com/office/powerpoint/2010/main" val="2849776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8B93D48B-4A89-4A21-BD7F-424B0DACE4EB}"/>
              </a:ext>
            </a:extLst>
          </p:cNvPr>
          <p:cNvSpPr>
            <a:spLocks noGrp="1"/>
          </p:cNvSpPr>
          <p:nvPr>
            <p:ph type="title"/>
          </p:nvPr>
        </p:nvSpPr>
        <p:spPr>
          <a:xfrm>
            <a:off x="964022" y="879063"/>
            <a:ext cx="7429479" cy="610863"/>
          </a:xfrm>
        </p:spPr>
        <p:txBody>
          <a:bodyPr>
            <a:normAutofit fontScale="90000"/>
          </a:bodyPr>
          <a:lstStyle/>
          <a:p>
            <a:r>
              <a:rPr lang="en-IN" dirty="0"/>
              <a:t>EXPLORATORY DATA ANALYSIS</a:t>
            </a:r>
          </a:p>
        </p:txBody>
      </p:sp>
      <p:pic>
        <p:nvPicPr>
          <p:cNvPr id="18" name="Picture 17">
            <a:extLst>
              <a:ext uri="{FF2B5EF4-FFF2-40B4-BE49-F238E27FC236}">
                <a16:creationId xmlns:a16="http://schemas.microsoft.com/office/drawing/2014/main" id="{576B8084-BECB-4577-B167-1B51C82A8F8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44727" y="1864317"/>
            <a:ext cx="8645636" cy="4114620"/>
          </a:xfrm>
          <a:prstGeom prst="rect">
            <a:avLst/>
          </a:prstGeom>
          <a:noFill/>
          <a:ln>
            <a:noFill/>
          </a:ln>
        </p:spPr>
      </p:pic>
    </p:spTree>
    <p:extLst>
      <p:ext uri="{BB962C8B-B14F-4D97-AF65-F5344CB8AC3E}">
        <p14:creationId xmlns:p14="http://schemas.microsoft.com/office/powerpoint/2010/main" val="21557298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303B4F1-8FCC-4AC7-9063-82470526D310}"/>
              </a:ext>
            </a:extLst>
          </p:cNvPr>
          <p:cNvSpPr>
            <a:spLocks noGrp="1"/>
          </p:cNvSpPr>
          <p:nvPr>
            <p:ph type="ctrTitle"/>
          </p:nvPr>
        </p:nvSpPr>
        <p:spPr>
          <a:xfrm>
            <a:off x="3752492" y="3265975"/>
            <a:ext cx="7850036" cy="878375"/>
          </a:xfrm>
        </p:spPr>
        <p:txBody>
          <a:bodyPr/>
          <a:lstStyle/>
          <a:p>
            <a:pPr algn="r"/>
            <a:r>
              <a:rPr lang="en-IN" sz="5400" dirty="0"/>
              <a:t>MATCH ANALYSIS</a:t>
            </a:r>
          </a:p>
        </p:txBody>
      </p:sp>
      <p:sp>
        <p:nvSpPr>
          <p:cNvPr id="9" name="Text Placeholder 8">
            <a:extLst>
              <a:ext uri="{FF2B5EF4-FFF2-40B4-BE49-F238E27FC236}">
                <a16:creationId xmlns:a16="http://schemas.microsoft.com/office/drawing/2014/main" id="{D0B833D6-8317-4F68-A513-ED72ABB5A85B}"/>
              </a:ext>
            </a:extLst>
          </p:cNvPr>
          <p:cNvSpPr>
            <a:spLocks noGrp="1"/>
          </p:cNvSpPr>
          <p:nvPr>
            <p:ph type="body" sz="quarter" idx="11"/>
          </p:nvPr>
        </p:nvSpPr>
        <p:spPr>
          <a:xfrm>
            <a:off x="4597880" y="4549553"/>
            <a:ext cx="7401464" cy="953337"/>
          </a:xfrm>
        </p:spPr>
        <p:txBody>
          <a:bodyPr/>
          <a:lstStyle/>
          <a:p>
            <a:pPr algn="r"/>
            <a:r>
              <a:rPr lang="en-IN" sz="1800" dirty="0">
                <a:solidFill>
                  <a:schemeClr val="bg1"/>
                </a:solidFill>
                <a:effectLst/>
                <a:ea typeface="Calibri" panose="020F0502020204030204" pitchFamily="34" charset="0"/>
                <a:cs typeface="Times New Roman" panose="02020603050405020304" pitchFamily="18" charset="0"/>
              </a:rPr>
              <a:t>Analysis on team winning percentage and toss decision and whether  toss decision is important..</a:t>
            </a:r>
            <a:endParaRPr lang="en-IN" dirty="0">
              <a:solidFill>
                <a:schemeClr val="bg1"/>
              </a:solidFill>
            </a:endParaRPr>
          </a:p>
          <a:p>
            <a:endParaRPr lang="en-IN" dirty="0"/>
          </a:p>
        </p:txBody>
      </p:sp>
      <p:pic>
        <p:nvPicPr>
          <p:cNvPr id="10" name="Picture 9" descr="Logo, company name&#10;&#10;Description automatically generated">
            <a:extLst>
              <a:ext uri="{FF2B5EF4-FFF2-40B4-BE49-F238E27FC236}">
                <a16:creationId xmlns:a16="http://schemas.microsoft.com/office/drawing/2014/main" id="{3D33ED08-0F67-4BAA-93C7-DF73D1D22F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08498" y="-1"/>
            <a:ext cx="4583502" cy="3090235"/>
          </a:xfrm>
          <a:prstGeom prst="rect">
            <a:avLst/>
          </a:prstGeom>
        </p:spPr>
      </p:pic>
    </p:spTree>
    <p:extLst>
      <p:ext uri="{BB962C8B-B14F-4D97-AF65-F5344CB8AC3E}">
        <p14:creationId xmlns:p14="http://schemas.microsoft.com/office/powerpoint/2010/main" val="21000018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588993E-9C8A-45E9-8FCF-FD8D2C989957}"/>
              </a:ext>
            </a:extLst>
          </p:cNvPr>
          <p:cNvSpPr>
            <a:spLocks noGrp="1"/>
          </p:cNvSpPr>
          <p:nvPr>
            <p:ph type="title"/>
          </p:nvPr>
        </p:nvSpPr>
        <p:spPr>
          <a:xfrm>
            <a:off x="908605" y="1118392"/>
            <a:ext cx="4941477" cy="610863"/>
          </a:xfrm>
        </p:spPr>
        <p:txBody>
          <a:bodyPr>
            <a:noAutofit/>
          </a:bodyPr>
          <a:lstStyle/>
          <a:p>
            <a:r>
              <a:rPr lang="en-IN" sz="3200" dirty="0"/>
              <a:t>MATCH WINNERS</a:t>
            </a:r>
          </a:p>
        </p:txBody>
      </p:sp>
      <p:sp>
        <p:nvSpPr>
          <p:cNvPr id="3" name="TextBox 2">
            <a:extLst>
              <a:ext uri="{FF2B5EF4-FFF2-40B4-BE49-F238E27FC236}">
                <a16:creationId xmlns:a16="http://schemas.microsoft.com/office/drawing/2014/main" id="{53782370-0077-40EF-9384-AAB1193ACA9F}"/>
              </a:ext>
            </a:extLst>
          </p:cNvPr>
          <p:cNvSpPr txBox="1"/>
          <p:nvPr/>
        </p:nvSpPr>
        <p:spPr>
          <a:xfrm>
            <a:off x="821426" y="2017856"/>
            <a:ext cx="5283200" cy="1754326"/>
          </a:xfrm>
          <a:prstGeom prst="rect">
            <a:avLst/>
          </a:prstGeom>
          <a:noFill/>
        </p:spPr>
        <p:txBody>
          <a:bodyPr wrap="square" rtlCol="0">
            <a:spAutoFit/>
          </a:bodyPr>
          <a:lstStyle/>
          <a:p>
            <a:pPr marL="171450" indent="-171450">
              <a:buFont typeface="Arial" panose="020B0604020202020204" pitchFamily="34" charset="0"/>
              <a:buChar char="•"/>
            </a:pPr>
            <a:r>
              <a:rPr lang="en-IN" dirty="0">
                <a:solidFill>
                  <a:schemeClr val="bg1"/>
                </a:solidFill>
              </a:rPr>
              <a:t>Total number of matches are 850 from 2008 to 2020</a:t>
            </a:r>
          </a:p>
          <a:p>
            <a:pPr marL="171450" indent="-171450">
              <a:buFont typeface="Arial" panose="020B0604020202020204" pitchFamily="34" charset="0"/>
              <a:buChar char="•"/>
            </a:pPr>
            <a:r>
              <a:rPr lang="en-IN" dirty="0">
                <a:solidFill>
                  <a:schemeClr val="bg1"/>
                </a:solidFill>
              </a:rPr>
              <a:t>Mumbai Indian won the highest no of matches and Kochi Tuskers  Kerala is the least</a:t>
            </a:r>
          </a:p>
          <a:p>
            <a:pPr marL="171450" indent="-171450">
              <a:buFont typeface="Arial" panose="020B0604020202020204" pitchFamily="34" charset="0"/>
              <a:buChar char="•"/>
            </a:pPr>
            <a:r>
              <a:rPr lang="en-IN" dirty="0">
                <a:solidFill>
                  <a:schemeClr val="bg1"/>
                </a:solidFill>
              </a:rPr>
              <a:t>Mumbai Indians has the highest success rate</a:t>
            </a:r>
          </a:p>
          <a:p>
            <a:endParaRPr lang="en-IN" dirty="0">
              <a:solidFill>
                <a:schemeClr val="bg1"/>
              </a:solidFill>
            </a:endParaRPr>
          </a:p>
        </p:txBody>
      </p:sp>
      <p:pic>
        <p:nvPicPr>
          <p:cNvPr id="7" name="Picture 6">
            <a:extLst>
              <a:ext uri="{FF2B5EF4-FFF2-40B4-BE49-F238E27FC236}">
                <a16:creationId xmlns:a16="http://schemas.microsoft.com/office/drawing/2014/main" id="{1A14670B-6501-46C6-94AC-F370E102DE5F}"/>
              </a:ext>
            </a:extLst>
          </p:cNvPr>
          <p:cNvPicPr>
            <a:picLocks noChangeAspect="1"/>
          </p:cNvPicPr>
          <p:nvPr/>
        </p:nvPicPr>
        <p:blipFill>
          <a:blip r:embed="rId2"/>
          <a:stretch>
            <a:fillRect/>
          </a:stretch>
        </p:blipFill>
        <p:spPr>
          <a:xfrm>
            <a:off x="6641535" y="1729255"/>
            <a:ext cx="4507817" cy="2831543"/>
          </a:xfrm>
          <a:prstGeom prst="rect">
            <a:avLst/>
          </a:prstGeom>
        </p:spPr>
      </p:pic>
    </p:spTree>
    <p:extLst>
      <p:ext uri="{BB962C8B-B14F-4D97-AF65-F5344CB8AC3E}">
        <p14:creationId xmlns:p14="http://schemas.microsoft.com/office/powerpoint/2010/main" val="24758592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588993E-9C8A-45E9-8FCF-FD8D2C989957}"/>
              </a:ext>
            </a:extLst>
          </p:cNvPr>
          <p:cNvSpPr>
            <a:spLocks noGrp="1"/>
          </p:cNvSpPr>
          <p:nvPr>
            <p:ph type="title"/>
          </p:nvPr>
        </p:nvSpPr>
        <p:spPr>
          <a:xfrm>
            <a:off x="908605" y="1118392"/>
            <a:ext cx="4941477" cy="610863"/>
          </a:xfrm>
        </p:spPr>
        <p:txBody>
          <a:bodyPr>
            <a:noAutofit/>
          </a:bodyPr>
          <a:lstStyle/>
          <a:p>
            <a:r>
              <a:rPr lang="en-IN" sz="3200" dirty="0"/>
              <a:t>TOSS DECISION</a:t>
            </a:r>
          </a:p>
        </p:txBody>
      </p:sp>
      <p:pic>
        <p:nvPicPr>
          <p:cNvPr id="4" name="Picture 3">
            <a:extLst>
              <a:ext uri="{FF2B5EF4-FFF2-40B4-BE49-F238E27FC236}">
                <a16:creationId xmlns:a16="http://schemas.microsoft.com/office/drawing/2014/main" id="{91968853-A3AA-4788-B0E2-C1E6F2563EF6}"/>
              </a:ext>
            </a:extLst>
          </p:cNvPr>
          <p:cNvPicPr>
            <a:picLocks noChangeAspect="1"/>
          </p:cNvPicPr>
          <p:nvPr/>
        </p:nvPicPr>
        <p:blipFill>
          <a:blip r:embed="rId2"/>
          <a:stretch>
            <a:fillRect/>
          </a:stretch>
        </p:blipFill>
        <p:spPr>
          <a:xfrm>
            <a:off x="7040787" y="1554648"/>
            <a:ext cx="3648584" cy="2353003"/>
          </a:xfrm>
          <a:prstGeom prst="rect">
            <a:avLst/>
          </a:prstGeom>
        </p:spPr>
      </p:pic>
      <p:pic>
        <p:nvPicPr>
          <p:cNvPr id="7" name="Picture 6">
            <a:extLst>
              <a:ext uri="{FF2B5EF4-FFF2-40B4-BE49-F238E27FC236}">
                <a16:creationId xmlns:a16="http://schemas.microsoft.com/office/drawing/2014/main" id="{446C53F3-3D6B-402E-AC1C-0B82AB39218E}"/>
              </a:ext>
            </a:extLst>
          </p:cNvPr>
          <p:cNvPicPr>
            <a:picLocks noChangeAspect="1"/>
          </p:cNvPicPr>
          <p:nvPr/>
        </p:nvPicPr>
        <p:blipFill>
          <a:blip r:embed="rId3"/>
          <a:stretch>
            <a:fillRect/>
          </a:stretch>
        </p:blipFill>
        <p:spPr>
          <a:xfrm>
            <a:off x="7040787" y="3898910"/>
            <a:ext cx="2962688" cy="2286319"/>
          </a:xfrm>
          <a:prstGeom prst="rect">
            <a:avLst/>
          </a:prstGeom>
        </p:spPr>
      </p:pic>
      <p:pic>
        <p:nvPicPr>
          <p:cNvPr id="9" name="Picture 8">
            <a:extLst>
              <a:ext uri="{FF2B5EF4-FFF2-40B4-BE49-F238E27FC236}">
                <a16:creationId xmlns:a16="http://schemas.microsoft.com/office/drawing/2014/main" id="{8308214C-C9B7-45F1-8739-5B4931BB1AAA}"/>
              </a:ext>
            </a:extLst>
          </p:cNvPr>
          <p:cNvPicPr>
            <a:picLocks noChangeAspect="1"/>
          </p:cNvPicPr>
          <p:nvPr/>
        </p:nvPicPr>
        <p:blipFill>
          <a:blip r:embed="rId4"/>
          <a:stretch>
            <a:fillRect/>
          </a:stretch>
        </p:blipFill>
        <p:spPr>
          <a:xfrm>
            <a:off x="10146370" y="3907651"/>
            <a:ext cx="885949" cy="638264"/>
          </a:xfrm>
          <a:prstGeom prst="rect">
            <a:avLst/>
          </a:prstGeom>
        </p:spPr>
      </p:pic>
      <p:sp>
        <p:nvSpPr>
          <p:cNvPr id="13" name="TextBox 12">
            <a:extLst>
              <a:ext uri="{FF2B5EF4-FFF2-40B4-BE49-F238E27FC236}">
                <a16:creationId xmlns:a16="http://schemas.microsoft.com/office/drawing/2014/main" id="{3327F45F-2E67-493B-8BAA-AC41D8C0C6B1}"/>
              </a:ext>
            </a:extLst>
          </p:cNvPr>
          <p:cNvSpPr txBox="1"/>
          <p:nvPr/>
        </p:nvSpPr>
        <p:spPr>
          <a:xfrm>
            <a:off x="821426" y="2017855"/>
            <a:ext cx="5274574" cy="2308324"/>
          </a:xfrm>
          <a:prstGeom prst="rect">
            <a:avLst/>
          </a:prstGeom>
          <a:noFill/>
        </p:spPr>
        <p:txBody>
          <a:bodyPr wrap="square" rtlCol="0">
            <a:spAutoFit/>
          </a:bodyPr>
          <a:lstStyle/>
          <a:p>
            <a:pPr marL="285750" indent="-285750">
              <a:buFont typeface="Arial" panose="020B0604020202020204" pitchFamily="34" charset="0"/>
              <a:buChar char="•"/>
            </a:pPr>
            <a:r>
              <a:rPr lang="en-IN" dirty="0">
                <a:solidFill>
                  <a:schemeClr val="bg1"/>
                </a:solidFill>
              </a:rPr>
              <a:t>On Analysing the data it clearly shows that Toss decision is the key to match winning.</a:t>
            </a:r>
          </a:p>
          <a:p>
            <a:pPr marL="285750" indent="-285750">
              <a:buFont typeface="Arial" panose="020B0604020202020204" pitchFamily="34" charset="0"/>
              <a:buChar char="•"/>
            </a:pPr>
            <a:r>
              <a:rPr lang="en-IN" dirty="0">
                <a:solidFill>
                  <a:schemeClr val="bg1"/>
                </a:solidFill>
              </a:rPr>
              <a:t>Winning percentage based on toss decision clearly states that team who chose fielding has won more number of matches</a:t>
            </a:r>
          </a:p>
          <a:p>
            <a:pPr marL="285750" indent="-285750">
              <a:buFont typeface="Arial" panose="020B0604020202020204" pitchFamily="34" charset="0"/>
              <a:buChar char="•"/>
            </a:pPr>
            <a:r>
              <a:rPr lang="en-IN" dirty="0">
                <a:solidFill>
                  <a:schemeClr val="bg1"/>
                </a:solidFill>
              </a:rPr>
              <a:t>But that is not applicable for all the team where Chennai Super kings won more matches on choosing batting</a:t>
            </a:r>
          </a:p>
        </p:txBody>
      </p:sp>
    </p:spTree>
    <p:extLst>
      <p:ext uri="{BB962C8B-B14F-4D97-AF65-F5344CB8AC3E}">
        <p14:creationId xmlns:p14="http://schemas.microsoft.com/office/powerpoint/2010/main" val="1542551968"/>
      </p:ext>
    </p:extLst>
  </p:cSld>
  <p:clrMapOvr>
    <a:masterClrMapping/>
  </p:clrMapOvr>
</p:sld>
</file>

<file path=ppt/theme/theme1.xml><?xml version="1.0" encoding="utf-8"?>
<a:theme xmlns:a="http://schemas.openxmlformats.org/drawingml/2006/main" name="Theme1">
  <a:themeElements>
    <a:clrScheme name="Swiss">
      <a:dk1>
        <a:srgbClr val="000000"/>
      </a:dk1>
      <a:lt1>
        <a:srgbClr val="FFFFFF"/>
      </a:lt1>
      <a:dk2>
        <a:srgbClr val="E4E4E4"/>
      </a:dk2>
      <a:lt2>
        <a:srgbClr val="7CA655"/>
      </a:lt2>
      <a:accent1>
        <a:srgbClr val="A9D4DB"/>
      </a:accent1>
      <a:accent2>
        <a:srgbClr val="FBE284"/>
      </a:accent2>
      <a:accent3>
        <a:srgbClr val="4495A2"/>
      </a:accent3>
      <a:accent4>
        <a:srgbClr val="AA5881"/>
      </a:accent4>
      <a:accent5>
        <a:srgbClr val="E06742"/>
      </a:accent5>
      <a:accent6>
        <a:srgbClr val="F9D448"/>
      </a:accent6>
      <a:hlink>
        <a:srgbClr val="4495A2"/>
      </a:hlink>
      <a:folHlink>
        <a:srgbClr val="AA5881"/>
      </a:folHlink>
    </a:clrScheme>
    <a:fontScheme name="Custom 175">
      <a:majorFont>
        <a:latin typeface="Franklin Gothic Demi"/>
        <a:ea typeface=""/>
        <a:cs typeface=""/>
      </a:majorFont>
      <a:minorFont>
        <a:latin typeface="Franklin Gothic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wissPresentation C_Win32_MW_JS_SL_v2.potx" id="{230A82CA-9023-4220-9E5B-0E652CF31B20}" vid="{96196EC2-C392-482E-BF29-9BD12A62668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D20B6E4-879E-4E6C-BDE7-261540CD3765}">
  <ds:schemaRefs>
    <ds:schemaRef ds:uri="http://schemas.microsoft.com/sharepoint/v3/contenttype/forms"/>
  </ds:schemaRefs>
</ds:datastoreItem>
</file>

<file path=customXml/itemProps2.xml><?xml version="1.0" encoding="utf-8"?>
<ds:datastoreItem xmlns:ds="http://schemas.openxmlformats.org/officeDocument/2006/customXml" ds:itemID="{09EC1AB0-9704-404D-B6D3-819D938AC55B}">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94F21D10-BD83-491A-AAA6-945C2DB1EB0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Geometric annual presentation</Template>
  <TotalTime>769</TotalTime>
  <Words>2368</Words>
  <Application>Microsoft Office PowerPoint</Application>
  <PresentationFormat>Widescreen</PresentationFormat>
  <Paragraphs>136</Paragraphs>
  <Slides>29</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29</vt:i4>
      </vt:variant>
    </vt:vector>
  </HeadingPairs>
  <TitlesOfParts>
    <vt:vector size="38" baseType="lpstr">
      <vt:lpstr>Arial</vt:lpstr>
      <vt:lpstr>Arial Black</vt:lpstr>
      <vt:lpstr>Calibri</vt:lpstr>
      <vt:lpstr>Franklin Gothic Book</vt:lpstr>
      <vt:lpstr>Franklin Gothic Demi</vt:lpstr>
      <vt:lpstr>Franklin Gothic Demi (Headings)</vt:lpstr>
      <vt:lpstr>Open Sans</vt:lpstr>
      <vt:lpstr>Wingdings</vt:lpstr>
      <vt:lpstr>Theme1</vt:lpstr>
      <vt:lpstr>Data Visualization and Exploratory Data Analysis of Indian Premier League  (2008 - 2020) </vt:lpstr>
      <vt:lpstr>Our team</vt:lpstr>
      <vt:lpstr>Agenda</vt:lpstr>
      <vt:lpstr>Introduction</vt:lpstr>
      <vt:lpstr>Project Statement</vt:lpstr>
      <vt:lpstr>EXPLORATORY DATA ANALYSIS</vt:lpstr>
      <vt:lpstr>MATCH ANALYSIS</vt:lpstr>
      <vt:lpstr>MATCH WINNERS</vt:lpstr>
      <vt:lpstr>TOSS DECISION</vt:lpstr>
      <vt:lpstr> </vt:lpstr>
      <vt:lpstr>BOWLING ANALYSIS</vt:lpstr>
      <vt:lpstr>WICKET TAKEN BY OVER</vt:lpstr>
      <vt:lpstr>RUNS CONCEDED BY OVER</vt:lpstr>
      <vt:lpstr>Data of Bowler</vt:lpstr>
      <vt:lpstr> </vt:lpstr>
      <vt:lpstr>FEILDING ANALYSIS</vt:lpstr>
      <vt:lpstr>TOP 10 FIELDER STATS</vt:lpstr>
      <vt:lpstr>RUN-OUT STAT</vt:lpstr>
      <vt:lpstr> </vt:lpstr>
      <vt:lpstr>BATTING ANALYSIS</vt:lpstr>
      <vt:lpstr>Total Runs Scored by Teams</vt:lpstr>
      <vt:lpstr>Top Batsmen based on  Number of Boundaries</vt:lpstr>
      <vt:lpstr>All-Time Top Batsmen’s Stats</vt:lpstr>
      <vt:lpstr>Runs and Boundaries Scored across Cities</vt:lpstr>
      <vt:lpstr>TOP RUN SCORERS</vt:lpstr>
      <vt:lpstr>Top 10 Batsmen Based on Venues</vt:lpstr>
      <vt:lpstr> </vt:lpstr>
      <vt:lpstr>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Visualization and Exploratory Data Analysis of Indian Premier League  (2008 - 2020) </dc:title>
  <dc:creator>Vignesh Dharuman</dc:creator>
  <cp:lastModifiedBy>Vignesh Dharuman</cp:lastModifiedBy>
  <cp:revision>53</cp:revision>
  <dcterms:created xsi:type="dcterms:W3CDTF">2022-04-19T02:54:56Z</dcterms:created>
  <dcterms:modified xsi:type="dcterms:W3CDTF">2022-04-25T18:39:26Z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